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 id="2147483852" r:id="rId2"/>
  </p:sldMasterIdLst>
  <p:sldIdLst>
    <p:sldId id="261" r:id="rId3"/>
    <p:sldId id="303" r:id="rId4"/>
    <p:sldId id="302" r:id="rId5"/>
    <p:sldId id="305" r:id="rId6"/>
    <p:sldId id="310" r:id="rId7"/>
    <p:sldId id="308" r:id="rId8"/>
    <p:sldId id="309" r:id="rId9"/>
    <p:sldId id="257" r:id="rId10"/>
    <p:sldId id="258" r:id="rId11"/>
    <p:sldId id="262" r:id="rId12"/>
    <p:sldId id="259" r:id="rId13"/>
    <p:sldId id="260" r:id="rId14"/>
    <p:sldId id="264" r:id="rId15"/>
    <p:sldId id="263" r:id="rId16"/>
    <p:sldId id="265" r:id="rId17"/>
    <p:sldId id="299" r:id="rId18"/>
    <p:sldId id="312" r:id="rId19"/>
    <p:sldId id="313" r:id="rId20"/>
    <p:sldId id="314" r:id="rId21"/>
    <p:sldId id="311" r:id="rId22"/>
    <p:sldId id="315" r:id="rId23"/>
    <p:sldId id="316" r:id="rId24"/>
    <p:sldId id="317" r:id="rId25"/>
    <p:sldId id="318" r:id="rId26"/>
    <p:sldId id="301" r:id="rId27"/>
    <p:sldId id="30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10.xml.rels><?xml version="1.0" encoding="UTF-8" standalone="yes"?>
<Relationships xmlns="http://schemas.openxmlformats.org/package/2006/relationships"><Relationship Id="rId1" Type="http://schemas.openxmlformats.org/officeDocument/2006/relationships/image" Target="../media/image11.jpeg"/></Relationships>
</file>

<file path=ppt/diagrams/_rels/data5.xml.rels><?xml version="1.0" encoding="UTF-8" standalone="yes"?>
<Relationships xmlns="http://schemas.openxmlformats.org/package/2006/relationships"><Relationship Id="rId1" Type="http://schemas.openxmlformats.org/officeDocument/2006/relationships/image" Target="../media/image5.jpeg"/></Relationships>
</file>

<file path=ppt/diagrams/_rels/data6.xml.rels><?xml version="1.0" encoding="UTF-8" standalone="yes"?>
<Relationships xmlns="http://schemas.openxmlformats.org/package/2006/relationships"><Relationship Id="rId1" Type="http://schemas.openxmlformats.org/officeDocument/2006/relationships/image" Target="../media/image7.jpeg"/></Relationships>
</file>

<file path=ppt/diagrams/_rels/data7.xml.rels><?xml version="1.0" encoding="UTF-8" standalone="yes"?>
<Relationships xmlns="http://schemas.openxmlformats.org/package/2006/relationships"><Relationship Id="rId1" Type="http://schemas.openxmlformats.org/officeDocument/2006/relationships/image" Target="../media/image8.jpeg"/></Relationships>
</file>

<file path=ppt/diagrams/_rels/data8.xml.rels><?xml version="1.0" encoding="UTF-8" standalone="yes"?>
<Relationships xmlns="http://schemas.openxmlformats.org/package/2006/relationships"><Relationship Id="rId1" Type="http://schemas.openxmlformats.org/officeDocument/2006/relationships/image" Target="../media/image9.jpeg"/></Relationships>
</file>

<file path=ppt/diagrams/_rels/data9.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F239D-BDFB-48C5-8F31-2A4A12D21F8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0AA7637-12C0-49D8-84CE-38B737652887}">
      <dgm:prSet custT="1"/>
      <dgm:spPr/>
      <dgm:t>
        <a:bodyPr/>
        <a:lstStyle/>
        <a:p>
          <a:r>
            <a:rPr lang="uk-UA" sz="2400" b="1" i="0" dirty="0">
              <a:latin typeface="Times New Roman" panose="02020603050405020304" pitchFamily="18" charset="0"/>
              <a:cs typeface="Times New Roman" panose="02020603050405020304" pitchFamily="18" charset="0"/>
            </a:rPr>
            <a:t>Формування та розвиток творчого мислення, творчих здібностей учня;</a:t>
          </a:r>
          <a:endParaRPr lang="en-US" sz="2400" b="1" dirty="0">
            <a:latin typeface="Times New Roman" panose="02020603050405020304" pitchFamily="18" charset="0"/>
            <a:cs typeface="Times New Roman" panose="02020603050405020304" pitchFamily="18" charset="0"/>
          </a:endParaRPr>
        </a:p>
      </dgm:t>
    </dgm:pt>
    <dgm:pt modelId="{465357B1-C38A-425B-931A-BD9AF55A82D6}" type="parTrans" cxnId="{CB147C05-B2FD-45F5-9323-9A5274BEC8A0}">
      <dgm:prSet/>
      <dgm:spPr/>
      <dgm:t>
        <a:bodyPr/>
        <a:lstStyle/>
        <a:p>
          <a:endParaRPr lang="en-US"/>
        </a:p>
      </dgm:t>
    </dgm:pt>
    <dgm:pt modelId="{AEBB4F5B-2827-4F2A-87E0-848555A81CEF}" type="sibTrans" cxnId="{CB147C05-B2FD-45F5-9323-9A5274BEC8A0}">
      <dgm:prSet/>
      <dgm:spPr/>
      <dgm:t>
        <a:bodyPr/>
        <a:lstStyle/>
        <a:p>
          <a:endParaRPr lang="en-US"/>
        </a:p>
      </dgm:t>
    </dgm:pt>
    <dgm:pt modelId="{C65A2917-1202-411E-BA31-71DC8BB6C2F2}">
      <dgm:prSet custT="1"/>
      <dgm:spPr/>
      <dgm:t>
        <a:bodyPr/>
        <a:lstStyle/>
        <a:p>
          <a:r>
            <a:rPr lang="uk-UA" sz="2400" b="1" i="0" dirty="0">
              <a:latin typeface="Times New Roman" panose="02020603050405020304" pitchFamily="18" charset="0"/>
              <a:cs typeface="Times New Roman" panose="02020603050405020304" pitchFamily="18" charset="0"/>
            </a:rPr>
            <a:t>Розвиток вміння та навичок у постановці проблем та знаходженні способів їх вирішення;</a:t>
          </a:r>
          <a:endParaRPr lang="en-US" sz="2400" b="1" dirty="0">
            <a:latin typeface="Times New Roman" panose="02020603050405020304" pitchFamily="18" charset="0"/>
            <a:cs typeface="Times New Roman" panose="02020603050405020304" pitchFamily="18" charset="0"/>
          </a:endParaRPr>
        </a:p>
      </dgm:t>
    </dgm:pt>
    <dgm:pt modelId="{7C0A9EAE-6471-485C-8337-3807482FF3A6}" type="parTrans" cxnId="{DCA1BFCE-0D03-4882-8FCE-D7C5D14C505D}">
      <dgm:prSet/>
      <dgm:spPr/>
      <dgm:t>
        <a:bodyPr/>
        <a:lstStyle/>
        <a:p>
          <a:endParaRPr lang="en-US"/>
        </a:p>
      </dgm:t>
    </dgm:pt>
    <dgm:pt modelId="{F766E0BE-A6CC-4057-BB49-83144E8BF77F}" type="sibTrans" cxnId="{DCA1BFCE-0D03-4882-8FCE-D7C5D14C505D}">
      <dgm:prSet/>
      <dgm:spPr/>
      <dgm:t>
        <a:bodyPr/>
        <a:lstStyle/>
        <a:p>
          <a:endParaRPr lang="en-US"/>
        </a:p>
      </dgm:t>
    </dgm:pt>
    <dgm:pt modelId="{A64A3918-A576-4CD1-BE1B-A44A9A1F8852}">
      <dgm:prSet custT="1"/>
      <dgm:spPr/>
      <dgm:t>
        <a:bodyPr/>
        <a:lstStyle/>
        <a:p>
          <a:r>
            <a:rPr lang="uk-UA" sz="2400" b="1" i="0" dirty="0">
              <a:latin typeface="Times New Roman" panose="02020603050405020304" pitchFamily="18" charset="0"/>
              <a:cs typeface="Times New Roman" panose="02020603050405020304" pitchFamily="18" charset="0"/>
            </a:rPr>
            <a:t>Мотивація у навчанні та самоосвіті;</a:t>
          </a:r>
          <a:endParaRPr lang="en-US" sz="2400" b="1" dirty="0">
            <a:latin typeface="Times New Roman" panose="02020603050405020304" pitchFamily="18" charset="0"/>
            <a:cs typeface="Times New Roman" panose="02020603050405020304" pitchFamily="18" charset="0"/>
          </a:endParaRPr>
        </a:p>
      </dgm:t>
    </dgm:pt>
    <dgm:pt modelId="{F9AC65E7-FC75-4F5C-B771-B0E781245B8C}" type="parTrans" cxnId="{F83CDCCA-E227-4469-A93D-D2976BE93A77}">
      <dgm:prSet/>
      <dgm:spPr/>
      <dgm:t>
        <a:bodyPr/>
        <a:lstStyle/>
        <a:p>
          <a:endParaRPr lang="en-US"/>
        </a:p>
      </dgm:t>
    </dgm:pt>
    <dgm:pt modelId="{96B7A9F7-4764-41C5-B5CC-9406ABCDBD42}" type="sibTrans" cxnId="{F83CDCCA-E227-4469-A93D-D2976BE93A77}">
      <dgm:prSet/>
      <dgm:spPr/>
      <dgm:t>
        <a:bodyPr/>
        <a:lstStyle/>
        <a:p>
          <a:endParaRPr lang="en-US"/>
        </a:p>
      </dgm:t>
    </dgm:pt>
    <dgm:pt modelId="{59511909-8ADA-4ED2-BF10-63489A2863A8}">
      <dgm:prSet custT="1"/>
      <dgm:spPr/>
      <dgm:t>
        <a:bodyPr/>
        <a:lstStyle/>
        <a:p>
          <a:r>
            <a:rPr lang="uk-UA" sz="2400" b="1" i="0" dirty="0">
              <a:latin typeface="Times New Roman" panose="02020603050405020304" pitchFamily="18" charset="0"/>
              <a:cs typeface="Times New Roman" panose="02020603050405020304" pitchFamily="18" charset="0"/>
            </a:rPr>
            <a:t>Формування почуття індивідуальної відповідальності за свої вчинки, прийняті рішення та дії;</a:t>
          </a:r>
          <a:endParaRPr lang="en-US" sz="2400" b="1" dirty="0">
            <a:latin typeface="Times New Roman" panose="02020603050405020304" pitchFamily="18" charset="0"/>
            <a:cs typeface="Times New Roman" panose="02020603050405020304" pitchFamily="18" charset="0"/>
          </a:endParaRPr>
        </a:p>
      </dgm:t>
    </dgm:pt>
    <dgm:pt modelId="{4174A364-6790-4FDB-A0C5-54420506B5A9}" type="parTrans" cxnId="{81465508-05CF-4B04-B1AD-28C53DA60C33}">
      <dgm:prSet/>
      <dgm:spPr/>
      <dgm:t>
        <a:bodyPr/>
        <a:lstStyle/>
        <a:p>
          <a:endParaRPr lang="en-US"/>
        </a:p>
      </dgm:t>
    </dgm:pt>
    <dgm:pt modelId="{D07EA026-AAE3-41B0-B00A-F318076B312E}" type="sibTrans" cxnId="{81465508-05CF-4B04-B1AD-28C53DA60C33}">
      <dgm:prSet/>
      <dgm:spPr/>
      <dgm:t>
        <a:bodyPr/>
        <a:lstStyle/>
        <a:p>
          <a:endParaRPr lang="en-US"/>
        </a:p>
      </dgm:t>
    </dgm:pt>
    <dgm:pt modelId="{BFAC88EC-1188-48BD-ABF2-16CF5273D8A5}">
      <dgm:prSet custT="1"/>
      <dgm:spPr/>
      <dgm:t>
        <a:bodyPr/>
        <a:lstStyle/>
        <a:p>
          <a:r>
            <a:rPr lang="uk-UA" sz="2400" b="1" i="0" dirty="0">
              <a:latin typeface="Times New Roman" panose="02020603050405020304" pitchFamily="18" charset="0"/>
              <a:cs typeface="Times New Roman" panose="02020603050405020304" pitchFamily="18" charset="0"/>
            </a:rPr>
            <a:t>Розвиток в учня комунікативних вмінь,  навичок командної роботи</a:t>
          </a:r>
          <a:endParaRPr lang="en-US" sz="2400" b="1" dirty="0">
            <a:latin typeface="Times New Roman" panose="02020603050405020304" pitchFamily="18" charset="0"/>
            <a:cs typeface="Times New Roman" panose="02020603050405020304" pitchFamily="18" charset="0"/>
          </a:endParaRPr>
        </a:p>
      </dgm:t>
    </dgm:pt>
    <dgm:pt modelId="{A5F2D2A2-9545-40D0-A4FF-0AB5BAFD64A8}" type="parTrans" cxnId="{EFE010D7-8400-4C4A-ACA4-5FF911711C64}">
      <dgm:prSet/>
      <dgm:spPr/>
      <dgm:t>
        <a:bodyPr/>
        <a:lstStyle/>
        <a:p>
          <a:endParaRPr lang="en-US"/>
        </a:p>
      </dgm:t>
    </dgm:pt>
    <dgm:pt modelId="{F090FC19-EE84-45FF-9176-116954DED6ED}" type="sibTrans" cxnId="{EFE010D7-8400-4C4A-ACA4-5FF911711C64}">
      <dgm:prSet/>
      <dgm:spPr/>
      <dgm:t>
        <a:bodyPr/>
        <a:lstStyle/>
        <a:p>
          <a:endParaRPr lang="en-US"/>
        </a:p>
      </dgm:t>
    </dgm:pt>
    <dgm:pt modelId="{2F15102B-33CE-4345-A38F-EC57FC75CBC9}" type="pres">
      <dgm:prSet presAssocID="{382F239D-BDFB-48C5-8F31-2A4A12D21F8A}" presName="diagram" presStyleCnt="0">
        <dgm:presLayoutVars>
          <dgm:dir/>
          <dgm:resizeHandles val="exact"/>
        </dgm:presLayoutVars>
      </dgm:prSet>
      <dgm:spPr/>
    </dgm:pt>
    <dgm:pt modelId="{98997438-E618-4B40-A728-571B013D2CE2}" type="pres">
      <dgm:prSet presAssocID="{80AA7637-12C0-49D8-84CE-38B737652887}" presName="node" presStyleLbl="node1" presStyleIdx="0" presStyleCnt="5" custLinFactX="100000" custLinFactNeighborX="121038" custLinFactNeighborY="-2216">
        <dgm:presLayoutVars>
          <dgm:bulletEnabled val="1"/>
        </dgm:presLayoutVars>
      </dgm:prSet>
      <dgm:spPr/>
    </dgm:pt>
    <dgm:pt modelId="{D32CCE03-9C7C-40FC-93A7-B06731DACDBD}" type="pres">
      <dgm:prSet presAssocID="{AEBB4F5B-2827-4F2A-87E0-848555A81CEF}" presName="sibTrans" presStyleCnt="0"/>
      <dgm:spPr/>
    </dgm:pt>
    <dgm:pt modelId="{6BDBA5BE-1110-45FA-966E-C48B33052015}" type="pres">
      <dgm:prSet presAssocID="{C65A2917-1202-411E-BA31-71DC8BB6C2F2}" presName="node" presStyleLbl="node1" presStyleIdx="1" presStyleCnt="5">
        <dgm:presLayoutVars>
          <dgm:bulletEnabled val="1"/>
        </dgm:presLayoutVars>
      </dgm:prSet>
      <dgm:spPr/>
    </dgm:pt>
    <dgm:pt modelId="{F4ED56D8-37C6-4288-867F-A9552C6DE531}" type="pres">
      <dgm:prSet presAssocID="{F766E0BE-A6CC-4057-BB49-83144E8BF77F}" presName="sibTrans" presStyleCnt="0"/>
      <dgm:spPr/>
    </dgm:pt>
    <dgm:pt modelId="{BBCDA670-5171-421A-9F7C-15418096BE47}" type="pres">
      <dgm:prSet presAssocID="{A64A3918-A576-4CD1-BE1B-A44A9A1F8852}" presName="node" presStyleLbl="node1" presStyleIdx="2" presStyleCnt="5" custLinFactX="-100000" custLinFactNeighborX="-121374" custLinFactNeighborY="0">
        <dgm:presLayoutVars>
          <dgm:bulletEnabled val="1"/>
        </dgm:presLayoutVars>
      </dgm:prSet>
      <dgm:spPr/>
    </dgm:pt>
    <dgm:pt modelId="{A6D4BD21-1B24-4AEA-8492-67697E0B7254}" type="pres">
      <dgm:prSet presAssocID="{96B7A9F7-4764-41C5-B5CC-9406ABCDBD42}" presName="sibTrans" presStyleCnt="0"/>
      <dgm:spPr/>
    </dgm:pt>
    <dgm:pt modelId="{625C9C38-D324-4CAB-9AB9-37276F6FF6E2}" type="pres">
      <dgm:prSet presAssocID="{59511909-8ADA-4ED2-BF10-63489A2863A8}" presName="node" presStyleLbl="node1" presStyleIdx="3" presStyleCnt="5" custScaleX="115469">
        <dgm:presLayoutVars>
          <dgm:bulletEnabled val="1"/>
        </dgm:presLayoutVars>
      </dgm:prSet>
      <dgm:spPr/>
    </dgm:pt>
    <dgm:pt modelId="{CE69180D-DCDB-463C-87BD-45831C6D35FA}" type="pres">
      <dgm:prSet presAssocID="{D07EA026-AAE3-41B0-B00A-F318076B312E}" presName="sibTrans" presStyleCnt="0"/>
      <dgm:spPr/>
    </dgm:pt>
    <dgm:pt modelId="{490B2536-AAD2-453B-ADEE-CDB8E6581945}" type="pres">
      <dgm:prSet presAssocID="{BFAC88EC-1188-48BD-ABF2-16CF5273D8A5}" presName="node" presStyleLbl="node1" presStyleIdx="4" presStyleCnt="5" custLinFactNeighborX="3788" custLinFactNeighborY="61">
        <dgm:presLayoutVars>
          <dgm:bulletEnabled val="1"/>
        </dgm:presLayoutVars>
      </dgm:prSet>
      <dgm:spPr/>
    </dgm:pt>
  </dgm:ptLst>
  <dgm:cxnLst>
    <dgm:cxn modelId="{CB147C05-B2FD-45F5-9323-9A5274BEC8A0}" srcId="{382F239D-BDFB-48C5-8F31-2A4A12D21F8A}" destId="{80AA7637-12C0-49D8-84CE-38B737652887}" srcOrd="0" destOrd="0" parTransId="{465357B1-C38A-425B-931A-BD9AF55A82D6}" sibTransId="{AEBB4F5B-2827-4F2A-87E0-848555A81CEF}"/>
    <dgm:cxn modelId="{81465508-05CF-4B04-B1AD-28C53DA60C33}" srcId="{382F239D-BDFB-48C5-8F31-2A4A12D21F8A}" destId="{59511909-8ADA-4ED2-BF10-63489A2863A8}" srcOrd="3" destOrd="0" parTransId="{4174A364-6790-4FDB-A0C5-54420506B5A9}" sibTransId="{D07EA026-AAE3-41B0-B00A-F318076B312E}"/>
    <dgm:cxn modelId="{CF6BAF16-2400-4A82-B0DE-DA71A2294501}" type="presOf" srcId="{BFAC88EC-1188-48BD-ABF2-16CF5273D8A5}" destId="{490B2536-AAD2-453B-ADEE-CDB8E6581945}" srcOrd="0" destOrd="0" presId="urn:microsoft.com/office/officeart/2005/8/layout/default"/>
    <dgm:cxn modelId="{037E2D18-0E6C-467F-B0FB-987CDDA32135}" type="presOf" srcId="{59511909-8ADA-4ED2-BF10-63489A2863A8}" destId="{625C9C38-D324-4CAB-9AB9-37276F6FF6E2}" srcOrd="0" destOrd="0" presId="urn:microsoft.com/office/officeart/2005/8/layout/default"/>
    <dgm:cxn modelId="{1C44513A-E5FD-470D-9660-1EF67A9FABD4}" type="presOf" srcId="{382F239D-BDFB-48C5-8F31-2A4A12D21F8A}" destId="{2F15102B-33CE-4345-A38F-EC57FC75CBC9}" srcOrd="0" destOrd="0" presId="urn:microsoft.com/office/officeart/2005/8/layout/default"/>
    <dgm:cxn modelId="{B89A7B3C-9694-4CA2-85DB-6FB96B7EF0C5}" type="presOf" srcId="{80AA7637-12C0-49D8-84CE-38B737652887}" destId="{98997438-E618-4B40-A728-571B013D2CE2}" srcOrd="0" destOrd="0" presId="urn:microsoft.com/office/officeart/2005/8/layout/default"/>
    <dgm:cxn modelId="{8D61B974-C033-4E8B-8C5B-4D6459477FDD}" type="presOf" srcId="{A64A3918-A576-4CD1-BE1B-A44A9A1F8852}" destId="{BBCDA670-5171-421A-9F7C-15418096BE47}" srcOrd="0" destOrd="0" presId="urn:microsoft.com/office/officeart/2005/8/layout/default"/>
    <dgm:cxn modelId="{99119A59-ED09-467C-9B9E-0859930BC9AD}" type="presOf" srcId="{C65A2917-1202-411E-BA31-71DC8BB6C2F2}" destId="{6BDBA5BE-1110-45FA-966E-C48B33052015}" srcOrd="0" destOrd="0" presId="urn:microsoft.com/office/officeart/2005/8/layout/default"/>
    <dgm:cxn modelId="{F83CDCCA-E227-4469-A93D-D2976BE93A77}" srcId="{382F239D-BDFB-48C5-8F31-2A4A12D21F8A}" destId="{A64A3918-A576-4CD1-BE1B-A44A9A1F8852}" srcOrd="2" destOrd="0" parTransId="{F9AC65E7-FC75-4F5C-B771-B0E781245B8C}" sibTransId="{96B7A9F7-4764-41C5-B5CC-9406ABCDBD42}"/>
    <dgm:cxn modelId="{DCA1BFCE-0D03-4882-8FCE-D7C5D14C505D}" srcId="{382F239D-BDFB-48C5-8F31-2A4A12D21F8A}" destId="{C65A2917-1202-411E-BA31-71DC8BB6C2F2}" srcOrd="1" destOrd="0" parTransId="{7C0A9EAE-6471-485C-8337-3807482FF3A6}" sibTransId="{F766E0BE-A6CC-4057-BB49-83144E8BF77F}"/>
    <dgm:cxn modelId="{EFE010D7-8400-4C4A-ACA4-5FF911711C64}" srcId="{382F239D-BDFB-48C5-8F31-2A4A12D21F8A}" destId="{BFAC88EC-1188-48BD-ABF2-16CF5273D8A5}" srcOrd="4" destOrd="0" parTransId="{A5F2D2A2-9545-40D0-A4FF-0AB5BAFD64A8}" sibTransId="{F090FC19-EE84-45FF-9176-116954DED6ED}"/>
    <dgm:cxn modelId="{5A43D0AF-6A39-459C-89DC-2418540C14DA}" type="presParOf" srcId="{2F15102B-33CE-4345-A38F-EC57FC75CBC9}" destId="{98997438-E618-4B40-A728-571B013D2CE2}" srcOrd="0" destOrd="0" presId="urn:microsoft.com/office/officeart/2005/8/layout/default"/>
    <dgm:cxn modelId="{FAA11159-ED34-43C4-BB8E-11083DCC4046}" type="presParOf" srcId="{2F15102B-33CE-4345-A38F-EC57FC75CBC9}" destId="{D32CCE03-9C7C-40FC-93A7-B06731DACDBD}" srcOrd="1" destOrd="0" presId="urn:microsoft.com/office/officeart/2005/8/layout/default"/>
    <dgm:cxn modelId="{FBF4FF64-54D5-4703-989C-0E75A8A12E16}" type="presParOf" srcId="{2F15102B-33CE-4345-A38F-EC57FC75CBC9}" destId="{6BDBA5BE-1110-45FA-966E-C48B33052015}" srcOrd="2" destOrd="0" presId="urn:microsoft.com/office/officeart/2005/8/layout/default"/>
    <dgm:cxn modelId="{6B1E0039-EA2C-4D60-94F2-1E867CD3054B}" type="presParOf" srcId="{2F15102B-33CE-4345-A38F-EC57FC75CBC9}" destId="{F4ED56D8-37C6-4288-867F-A9552C6DE531}" srcOrd="3" destOrd="0" presId="urn:microsoft.com/office/officeart/2005/8/layout/default"/>
    <dgm:cxn modelId="{C1AB5EBF-28E4-4E33-8DFC-C6F8FBFD986F}" type="presParOf" srcId="{2F15102B-33CE-4345-A38F-EC57FC75CBC9}" destId="{BBCDA670-5171-421A-9F7C-15418096BE47}" srcOrd="4" destOrd="0" presId="urn:microsoft.com/office/officeart/2005/8/layout/default"/>
    <dgm:cxn modelId="{935867CA-DB6E-4925-982A-8917AAA24713}" type="presParOf" srcId="{2F15102B-33CE-4345-A38F-EC57FC75CBC9}" destId="{A6D4BD21-1B24-4AEA-8492-67697E0B7254}" srcOrd="5" destOrd="0" presId="urn:microsoft.com/office/officeart/2005/8/layout/default"/>
    <dgm:cxn modelId="{D89244C7-9F50-4A50-AC6A-D95A5AF95A4B}" type="presParOf" srcId="{2F15102B-33CE-4345-A38F-EC57FC75CBC9}" destId="{625C9C38-D324-4CAB-9AB9-37276F6FF6E2}" srcOrd="6" destOrd="0" presId="urn:microsoft.com/office/officeart/2005/8/layout/default"/>
    <dgm:cxn modelId="{84322A07-9741-4FB3-A5BC-F91B8E54A8CB}" type="presParOf" srcId="{2F15102B-33CE-4345-A38F-EC57FC75CBC9}" destId="{CE69180D-DCDB-463C-87BD-45831C6D35FA}" srcOrd="7" destOrd="0" presId="urn:microsoft.com/office/officeart/2005/8/layout/default"/>
    <dgm:cxn modelId="{C5EACE54-4DFA-41F7-A798-A2D70028CEEA}" type="presParOf" srcId="{2F15102B-33CE-4345-A38F-EC57FC75CBC9}" destId="{490B2536-AAD2-453B-ADEE-CDB8E658194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2C1B9B-9701-466C-8340-8C6A8454F99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DCCF1CD-8E6C-4F54-A6E4-0680FADD2327}">
      <dgm:prSet phldrT="[Текст]" phldr="1"/>
      <dgm:spPr/>
      <dgm:t>
        <a:bodyPr/>
        <a:lstStyle/>
        <a:p>
          <a:endParaRPr lang="ru-RU"/>
        </a:p>
      </dgm:t>
    </dgm:pt>
    <dgm:pt modelId="{FC784FE6-BABD-4E0C-940C-94DB90B1A7B1}" type="parTrans" cxnId="{E12C9A82-91FD-4E61-A0BA-42A85F23D94F}">
      <dgm:prSet/>
      <dgm:spPr/>
      <dgm:t>
        <a:bodyPr/>
        <a:lstStyle/>
        <a:p>
          <a:endParaRPr lang="ru-RU"/>
        </a:p>
      </dgm:t>
    </dgm:pt>
    <dgm:pt modelId="{90C59C94-BF9B-4D67-82D2-3B9BFC519BF0}" type="sibTrans" cxnId="{E12C9A82-91FD-4E61-A0BA-42A85F23D94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ru-RU"/>
        </a:p>
      </dgm:t>
      <dgm:extLst>
        <a:ext uri="{E40237B7-FDA0-4F09-8148-C483321AD2D9}">
          <dgm14:cNvPr xmlns:dgm14="http://schemas.microsoft.com/office/drawing/2010/diagram" id="0" name="" descr="E:\Фото\5 курс\Мартинківці\PA191605.JPG"/>
        </a:ext>
      </dgm:extLst>
    </dgm:pt>
    <dgm:pt modelId="{7FC73BD3-B779-4234-BF27-AB8A200812F9}" type="pres">
      <dgm:prSet presAssocID="{8C2C1B9B-9701-466C-8340-8C6A8454F99C}" presName="Name0" presStyleCnt="0">
        <dgm:presLayoutVars>
          <dgm:chMax val="7"/>
          <dgm:chPref val="7"/>
          <dgm:dir/>
        </dgm:presLayoutVars>
      </dgm:prSet>
      <dgm:spPr/>
    </dgm:pt>
    <dgm:pt modelId="{2752E8FD-A3A1-45ED-AD9D-7FADD375885C}" type="pres">
      <dgm:prSet presAssocID="{8C2C1B9B-9701-466C-8340-8C6A8454F99C}" presName="Name1" presStyleCnt="0"/>
      <dgm:spPr/>
    </dgm:pt>
    <dgm:pt modelId="{F8AC2ED3-5E20-4963-B2CD-FB3251148ACA}" type="pres">
      <dgm:prSet presAssocID="{90C59C94-BF9B-4D67-82D2-3B9BFC519BF0}" presName="picture_1" presStyleCnt="0"/>
      <dgm:spPr/>
    </dgm:pt>
    <dgm:pt modelId="{FDF3A065-9FC8-42D8-8643-F8A78493BCBF}" type="pres">
      <dgm:prSet presAssocID="{90C59C94-BF9B-4D67-82D2-3B9BFC519BF0}" presName="pictureRepeatNode" presStyleLbl="alignImgPlace1" presStyleIdx="0" presStyleCnt="1" custScaleX="144777" custScaleY="133031" custLinFactNeighborX="707" custLinFactNeighborY="20489"/>
      <dgm:spPr/>
    </dgm:pt>
    <dgm:pt modelId="{B2ED5F5A-C30E-4C39-8042-FF356FA7FB00}" type="pres">
      <dgm:prSet presAssocID="{9DCCF1CD-8E6C-4F54-A6E4-0680FADD2327}" presName="text_1" presStyleLbl="node1" presStyleIdx="0" presStyleCnt="0">
        <dgm:presLayoutVars>
          <dgm:bulletEnabled val="1"/>
        </dgm:presLayoutVars>
      </dgm:prSet>
      <dgm:spPr/>
    </dgm:pt>
  </dgm:ptLst>
  <dgm:cxnLst>
    <dgm:cxn modelId="{A2BDA252-BB0B-4A0C-9B8B-980F3DFF55DD}" type="presOf" srcId="{9DCCF1CD-8E6C-4F54-A6E4-0680FADD2327}" destId="{B2ED5F5A-C30E-4C39-8042-FF356FA7FB00}" srcOrd="0" destOrd="0" presId="urn:microsoft.com/office/officeart/2008/layout/CircularPictureCallout"/>
    <dgm:cxn modelId="{E12C9A82-91FD-4E61-A0BA-42A85F23D94F}" srcId="{8C2C1B9B-9701-466C-8340-8C6A8454F99C}" destId="{9DCCF1CD-8E6C-4F54-A6E4-0680FADD2327}" srcOrd="0" destOrd="0" parTransId="{FC784FE6-BABD-4E0C-940C-94DB90B1A7B1}" sibTransId="{90C59C94-BF9B-4D67-82D2-3B9BFC519BF0}"/>
    <dgm:cxn modelId="{D0FB7CBE-70ED-4D1B-9820-843F0B8DE372}" type="presOf" srcId="{8C2C1B9B-9701-466C-8340-8C6A8454F99C}" destId="{7FC73BD3-B779-4234-BF27-AB8A200812F9}" srcOrd="0" destOrd="0" presId="urn:microsoft.com/office/officeart/2008/layout/CircularPictureCallout"/>
    <dgm:cxn modelId="{6C3450DF-3041-409B-B15F-6CB2D2E69229}" type="presOf" srcId="{90C59C94-BF9B-4D67-82D2-3B9BFC519BF0}" destId="{FDF3A065-9FC8-42D8-8643-F8A78493BCBF}" srcOrd="0" destOrd="0" presId="urn:microsoft.com/office/officeart/2008/layout/CircularPictureCallout"/>
    <dgm:cxn modelId="{800E529B-CA6F-4FE3-82CF-4E669FCB686F}" type="presParOf" srcId="{7FC73BD3-B779-4234-BF27-AB8A200812F9}" destId="{2752E8FD-A3A1-45ED-AD9D-7FADD375885C}" srcOrd="0" destOrd="0" presId="urn:microsoft.com/office/officeart/2008/layout/CircularPictureCallout"/>
    <dgm:cxn modelId="{7C775643-2B6C-474F-9358-891B57CC3C91}" type="presParOf" srcId="{2752E8FD-A3A1-45ED-AD9D-7FADD375885C}" destId="{F8AC2ED3-5E20-4963-B2CD-FB3251148ACA}" srcOrd="0" destOrd="0" presId="urn:microsoft.com/office/officeart/2008/layout/CircularPictureCallout"/>
    <dgm:cxn modelId="{749536D8-1C34-4CDD-A888-EFF2FFEE51C7}" type="presParOf" srcId="{F8AC2ED3-5E20-4963-B2CD-FB3251148ACA}" destId="{FDF3A065-9FC8-42D8-8643-F8A78493BCBF}" srcOrd="0" destOrd="0" presId="urn:microsoft.com/office/officeart/2008/layout/CircularPictureCallout"/>
    <dgm:cxn modelId="{B0E490C6-2DBB-4C32-B2CF-437CD75730DA}" type="presParOf" srcId="{2752E8FD-A3A1-45ED-AD9D-7FADD375885C}" destId="{B2ED5F5A-C30E-4C39-8042-FF356FA7FB00}" srcOrd="1" destOrd="0" presId="urn:microsoft.com/office/officeart/2008/layout/CircularPictureCallout"/>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2F239D-BDFB-48C5-8F31-2A4A12D21F8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0AA7637-12C0-49D8-84CE-38B737652887}">
      <dgm:prSet custT="1"/>
      <dgm:spPr/>
      <dgm:t>
        <a:bodyPr/>
        <a:lstStyle/>
        <a:p>
          <a:r>
            <a:rPr lang="uk-UA" sz="2400" dirty="0"/>
            <a:t>технології ситуативного моделювання</a:t>
          </a:r>
          <a:endParaRPr lang="en-US" sz="2400" b="1" dirty="0">
            <a:latin typeface="Times New Roman" panose="02020603050405020304" pitchFamily="18" charset="0"/>
            <a:cs typeface="Times New Roman" panose="02020603050405020304" pitchFamily="18" charset="0"/>
          </a:endParaRPr>
        </a:p>
      </dgm:t>
    </dgm:pt>
    <dgm:pt modelId="{465357B1-C38A-425B-931A-BD9AF55A82D6}" type="parTrans" cxnId="{CB147C05-B2FD-45F5-9323-9A5274BEC8A0}">
      <dgm:prSet/>
      <dgm:spPr/>
      <dgm:t>
        <a:bodyPr/>
        <a:lstStyle/>
        <a:p>
          <a:endParaRPr lang="en-US"/>
        </a:p>
      </dgm:t>
    </dgm:pt>
    <dgm:pt modelId="{AEBB4F5B-2827-4F2A-87E0-848555A81CEF}" type="sibTrans" cxnId="{CB147C05-B2FD-45F5-9323-9A5274BEC8A0}">
      <dgm:prSet/>
      <dgm:spPr/>
      <dgm:t>
        <a:bodyPr/>
        <a:lstStyle/>
        <a:p>
          <a:endParaRPr lang="en-US"/>
        </a:p>
      </dgm:t>
    </dgm:pt>
    <dgm:pt modelId="{C65A2917-1202-411E-BA31-71DC8BB6C2F2}">
      <dgm:prSet custT="1"/>
      <dgm:spPr/>
      <dgm:t>
        <a:bodyPr/>
        <a:lstStyle/>
        <a:p>
          <a:r>
            <a:rPr lang="uk-UA" sz="2400" dirty="0"/>
            <a:t>інтерактивні технології колективно-групового навчання</a:t>
          </a:r>
          <a:endParaRPr lang="en-US" sz="2400" b="1" dirty="0">
            <a:latin typeface="Times New Roman" panose="02020603050405020304" pitchFamily="18" charset="0"/>
            <a:cs typeface="Times New Roman" panose="02020603050405020304" pitchFamily="18" charset="0"/>
          </a:endParaRPr>
        </a:p>
      </dgm:t>
    </dgm:pt>
    <dgm:pt modelId="{7C0A9EAE-6471-485C-8337-3807482FF3A6}" type="parTrans" cxnId="{DCA1BFCE-0D03-4882-8FCE-D7C5D14C505D}">
      <dgm:prSet/>
      <dgm:spPr/>
      <dgm:t>
        <a:bodyPr/>
        <a:lstStyle/>
        <a:p>
          <a:endParaRPr lang="en-US"/>
        </a:p>
      </dgm:t>
    </dgm:pt>
    <dgm:pt modelId="{F766E0BE-A6CC-4057-BB49-83144E8BF77F}" type="sibTrans" cxnId="{DCA1BFCE-0D03-4882-8FCE-D7C5D14C505D}">
      <dgm:prSet/>
      <dgm:spPr/>
      <dgm:t>
        <a:bodyPr/>
        <a:lstStyle/>
        <a:p>
          <a:endParaRPr lang="en-US"/>
        </a:p>
      </dgm:t>
    </dgm:pt>
    <dgm:pt modelId="{A64A3918-A576-4CD1-BE1B-A44A9A1F8852}">
      <dgm:prSet custT="1"/>
      <dgm:spPr/>
      <dgm:t>
        <a:bodyPr/>
        <a:lstStyle/>
        <a:p>
          <a:r>
            <a:rPr lang="uk-UA" sz="2400" dirty="0"/>
            <a:t>інтерактивні технології кооперативного навчання</a:t>
          </a:r>
          <a:endParaRPr lang="en-US" sz="2400" b="1" dirty="0">
            <a:latin typeface="Times New Roman" panose="02020603050405020304" pitchFamily="18" charset="0"/>
            <a:cs typeface="Times New Roman" panose="02020603050405020304" pitchFamily="18" charset="0"/>
          </a:endParaRPr>
        </a:p>
      </dgm:t>
    </dgm:pt>
    <dgm:pt modelId="{F9AC65E7-FC75-4F5C-B771-B0E781245B8C}" type="parTrans" cxnId="{F83CDCCA-E227-4469-A93D-D2976BE93A77}">
      <dgm:prSet/>
      <dgm:spPr/>
      <dgm:t>
        <a:bodyPr/>
        <a:lstStyle/>
        <a:p>
          <a:endParaRPr lang="en-US"/>
        </a:p>
      </dgm:t>
    </dgm:pt>
    <dgm:pt modelId="{96B7A9F7-4764-41C5-B5CC-9406ABCDBD42}" type="sibTrans" cxnId="{F83CDCCA-E227-4469-A93D-D2976BE93A77}">
      <dgm:prSet/>
      <dgm:spPr/>
      <dgm:t>
        <a:bodyPr/>
        <a:lstStyle/>
        <a:p>
          <a:endParaRPr lang="en-US"/>
        </a:p>
      </dgm:t>
    </dgm:pt>
    <dgm:pt modelId="{59511909-8ADA-4ED2-BF10-63489A2863A8}">
      <dgm:prSet custT="1"/>
      <dgm:spPr/>
      <dgm:t>
        <a:bodyPr/>
        <a:lstStyle/>
        <a:p>
          <a:r>
            <a:rPr lang="uk-UA" sz="2400" dirty="0"/>
            <a:t>технології опрацювання дискусійних питань</a:t>
          </a:r>
          <a:endParaRPr lang="en-US" sz="2400" b="1" dirty="0">
            <a:latin typeface="Times New Roman" panose="02020603050405020304" pitchFamily="18" charset="0"/>
            <a:cs typeface="Times New Roman" panose="02020603050405020304" pitchFamily="18" charset="0"/>
          </a:endParaRPr>
        </a:p>
      </dgm:t>
    </dgm:pt>
    <dgm:pt modelId="{4174A364-6790-4FDB-A0C5-54420506B5A9}" type="parTrans" cxnId="{81465508-05CF-4B04-B1AD-28C53DA60C33}">
      <dgm:prSet/>
      <dgm:spPr/>
      <dgm:t>
        <a:bodyPr/>
        <a:lstStyle/>
        <a:p>
          <a:endParaRPr lang="en-US"/>
        </a:p>
      </dgm:t>
    </dgm:pt>
    <dgm:pt modelId="{D07EA026-AAE3-41B0-B00A-F318076B312E}" type="sibTrans" cxnId="{81465508-05CF-4B04-B1AD-28C53DA60C33}">
      <dgm:prSet/>
      <dgm:spPr/>
      <dgm:t>
        <a:bodyPr/>
        <a:lstStyle/>
        <a:p>
          <a:endParaRPr lang="en-US"/>
        </a:p>
      </dgm:t>
    </dgm:pt>
    <dgm:pt modelId="{2F15102B-33CE-4345-A38F-EC57FC75CBC9}" type="pres">
      <dgm:prSet presAssocID="{382F239D-BDFB-48C5-8F31-2A4A12D21F8A}" presName="diagram" presStyleCnt="0">
        <dgm:presLayoutVars>
          <dgm:dir/>
          <dgm:resizeHandles val="exact"/>
        </dgm:presLayoutVars>
      </dgm:prSet>
      <dgm:spPr/>
    </dgm:pt>
    <dgm:pt modelId="{98997438-E618-4B40-A728-571B013D2CE2}" type="pres">
      <dgm:prSet presAssocID="{80AA7637-12C0-49D8-84CE-38B737652887}" presName="node" presStyleLbl="node1" presStyleIdx="0" presStyleCnt="4" custLinFactY="15471" custLinFactNeighborX="18686" custLinFactNeighborY="100000">
        <dgm:presLayoutVars>
          <dgm:bulletEnabled val="1"/>
        </dgm:presLayoutVars>
      </dgm:prSet>
      <dgm:spPr/>
    </dgm:pt>
    <dgm:pt modelId="{D32CCE03-9C7C-40FC-93A7-B06731DACDBD}" type="pres">
      <dgm:prSet presAssocID="{AEBB4F5B-2827-4F2A-87E0-848555A81CEF}" presName="sibTrans" presStyleCnt="0"/>
      <dgm:spPr/>
    </dgm:pt>
    <dgm:pt modelId="{6BDBA5BE-1110-45FA-966E-C48B33052015}" type="pres">
      <dgm:prSet presAssocID="{C65A2917-1202-411E-BA31-71DC8BB6C2F2}" presName="node" presStyleLbl="node1" presStyleIdx="1" presStyleCnt="4" custLinFactNeighborX="-23020" custLinFactNeighborY="12996">
        <dgm:presLayoutVars>
          <dgm:bulletEnabled val="1"/>
        </dgm:presLayoutVars>
      </dgm:prSet>
      <dgm:spPr/>
    </dgm:pt>
    <dgm:pt modelId="{F4ED56D8-37C6-4288-867F-A9552C6DE531}" type="pres">
      <dgm:prSet presAssocID="{F766E0BE-A6CC-4057-BB49-83144E8BF77F}" presName="sibTrans" presStyleCnt="0"/>
      <dgm:spPr/>
    </dgm:pt>
    <dgm:pt modelId="{BBCDA670-5171-421A-9F7C-15418096BE47}" type="pres">
      <dgm:prSet presAssocID="{A64A3918-A576-4CD1-BE1B-A44A9A1F8852}" presName="node" presStyleLbl="node1" presStyleIdx="2" presStyleCnt="4" custLinFactY="-3344" custLinFactNeighborX="-8753" custLinFactNeighborY="-100000">
        <dgm:presLayoutVars>
          <dgm:bulletEnabled val="1"/>
        </dgm:presLayoutVars>
      </dgm:prSet>
      <dgm:spPr/>
    </dgm:pt>
    <dgm:pt modelId="{A6D4BD21-1B24-4AEA-8492-67697E0B7254}" type="pres">
      <dgm:prSet presAssocID="{96B7A9F7-4764-41C5-B5CC-9406ABCDBD42}" presName="sibTrans" presStyleCnt="0"/>
      <dgm:spPr/>
    </dgm:pt>
    <dgm:pt modelId="{625C9C38-D324-4CAB-9AB9-37276F6FF6E2}" type="pres">
      <dgm:prSet presAssocID="{59511909-8ADA-4ED2-BF10-63489A2863A8}" presName="node" presStyleLbl="node1" presStyleIdx="3" presStyleCnt="4" custScaleX="116637" custLinFactNeighborX="21164">
        <dgm:presLayoutVars>
          <dgm:bulletEnabled val="1"/>
        </dgm:presLayoutVars>
      </dgm:prSet>
      <dgm:spPr/>
    </dgm:pt>
  </dgm:ptLst>
  <dgm:cxnLst>
    <dgm:cxn modelId="{CB147C05-B2FD-45F5-9323-9A5274BEC8A0}" srcId="{382F239D-BDFB-48C5-8F31-2A4A12D21F8A}" destId="{80AA7637-12C0-49D8-84CE-38B737652887}" srcOrd="0" destOrd="0" parTransId="{465357B1-C38A-425B-931A-BD9AF55A82D6}" sibTransId="{AEBB4F5B-2827-4F2A-87E0-848555A81CEF}"/>
    <dgm:cxn modelId="{81465508-05CF-4B04-B1AD-28C53DA60C33}" srcId="{382F239D-BDFB-48C5-8F31-2A4A12D21F8A}" destId="{59511909-8ADA-4ED2-BF10-63489A2863A8}" srcOrd="3" destOrd="0" parTransId="{4174A364-6790-4FDB-A0C5-54420506B5A9}" sibTransId="{D07EA026-AAE3-41B0-B00A-F318076B312E}"/>
    <dgm:cxn modelId="{037E2D18-0E6C-467F-B0FB-987CDDA32135}" type="presOf" srcId="{59511909-8ADA-4ED2-BF10-63489A2863A8}" destId="{625C9C38-D324-4CAB-9AB9-37276F6FF6E2}" srcOrd="0" destOrd="0" presId="urn:microsoft.com/office/officeart/2005/8/layout/default"/>
    <dgm:cxn modelId="{1C44513A-E5FD-470D-9660-1EF67A9FABD4}" type="presOf" srcId="{382F239D-BDFB-48C5-8F31-2A4A12D21F8A}" destId="{2F15102B-33CE-4345-A38F-EC57FC75CBC9}" srcOrd="0" destOrd="0" presId="urn:microsoft.com/office/officeart/2005/8/layout/default"/>
    <dgm:cxn modelId="{B89A7B3C-9694-4CA2-85DB-6FB96B7EF0C5}" type="presOf" srcId="{80AA7637-12C0-49D8-84CE-38B737652887}" destId="{98997438-E618-4B40-A728-571B013D2CE2}" srcOrd="0" destOrd="0" presId="urn:microsoft.com/office/officeart/2005/8/layout/default"/>
    <dgm:cxn modelId="{8D61B974-C033-4E8B-8C5B-4D6459477FDD}" type="presOf" srcId="{A64A3918-A576-4CD1-BE1B-A44A9A1F8852}" destId="{BBCDA670-5171-421A-9F7C-15418096BE47}" srcOrd="0" destOrd="0" presId="urn:microsoft.com/office/officeart/2005/8/layout/default"/>
    <dgm:cxn modelId="{99119A59-ED09-467C-9B9E-0859930BC9AD}" type="presOf" srcId="{C65A2917-1202-411E-BA31-71DC8BB6C2F2}" destId="{6BDBA5BE-1110-45FA-966E-C48B33052015}" srcOrd="0" destOrd="0" presId="urn:microsoft.com/office/officeart/2005/8/layout/default"/>
    <dgm:cxn modelId="{F83CDCCA-E227-4469-A93D-D2976BE93A77}" srcId="{382F239D-BDFB-48C5-8F31-2A4A12D21F8A}" destId="{A64A3918-A576-4CD1-BE1B-A44A9A1F8852}" srcOrd="2" destOrd="0" parTransId="{F9AC65E7-FC75-4F5C-B771-B0E781245B8C}" sibTransId="{96B7A9F7-4764-41C5-B5CC-9406ABCDBD42}"/>
    <dgm:cxn modelId="{DCA1BFCE-0D03-4882-8FCE-D7C5D14C505D}" srcId="{382F239D-BDFB-48C5-8F31-2A4A12D21F8A}" destId="{C65A2917-1202-411E-BA31-71DC8BB6C2F2}" srcOrd="1" destOrd="0" parTransId="{7C0A9EAE-6471-485C-8337-3807482FF3A6}" sibTransId="{F766E0BE-A6CC-4057-BB49-83144E8BF77F}"/>
    <dgm:cxn modelId="{5A43D0AF-6A39-459C-89DC-2418540C14DA}" type="presParOf" srcId="{2F15102B-33CE-4345-A38F-EC57FC75CBC9}" destId="{98997438-E618-4B40-A728-571B013D2CE2}" srcOrd="0" destOrd="0" presId="urn:microsoft.com/office/officeart/2005/8/layout/default"/>
    <dgm:cxn modelId="{FAA11159-ED34-43C4-BB8E-11083DCC4046}" type="presParOf" srcId="{2F15102B-33CE-4345-A38F-EC57FC75CBC9}" destId="{D32CCE03-9C7C-40FC-93A7-B06731DACDBD}" srcOrd="1" destOrd="0" presId="urn:microsoft.com/office/officeart/2005/8/layout/default"/>
    <dgm:cxn modelId="{FBF4FF64-54D5-4703-989C-0E75A8A12E16}" type="presParOf" srcId="{2F15102B-33CE-4345-A38F-EC57FC75CBC9}" destId="{6BDBA5BE-1110-45FA-966E-C48B33052015}" srcOrd="2" destOrd="0" presId="urn:microsoft.com/office/officeart/2005/8/layout/default"/>
    <dgm:cxn modelId="{6B1E0039-EA2C-4D60-94F2-1E867CD3054B}" type="presParOf" srcId="{2F15102B-33CE-4345-A38F-EC57FC75CBC9}" destId="{F4ED56D8-37C6-4288-867F-A9552C6DE531}" srcOrd="3" destOrd="0" presId="urn:microsoft.com/office/officeart/2005/8/layout/default"/>
    <dgm:cxn modelId="{C1AB5EBF-28E4-4E33-8DFC-C6F8FBFD986F}" type="presParOf" srcId="{2F15102B-33CE-4345-A38F-EC57FC75CBC9}" destId="{BBCDA670-5171-421A-9F7C-15418096BE47}" srcOrd="4" destOrd="0" presId="urn:microsoft.com/office/officeart/2005/8/layout/default"/>
    <dgm:cxn modelId="{935867CA-DB6E-4925-982A-8917AAA24713}" type="presParOf" srcId="{2F15102B-33CE-4345-A38F-EC57FC75CBC9}" destId="{A6D4BD21-1B24-4AEA-8492-67697E0B7254}" srcOrd="5" destOrd="0" presId="urn:microsoft.com/office/officeart/2005/8/layout/default"/>
    <dgm:cxn modelId="{D89244C7-9F50-4A50-AC6A-D95A5AF95A4B}" type="presParOf" srcId="{2F15102B-33CE-4345-A38F-EC57FC75CBC9}" destId="{625C9C38-D324-4CAB-9AB9-37276F6FF6E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2F239D-BDFB-48C5-8F31-2A4A12D21F8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0AA7637-12C0-49D8-84CE-38B737652887}">
      <dgm:prSet/>
      <dgm:spPr/>
      <dgm:t>
        <a:bodyPr/>
        <a:lstStyle/>
        <a:p>
          <a:r>
            <a:rPr lang="uk-UA" dirty="0"/>
            <a:t>Експеримент Моделювання </a:t>
          </a:r>
          <a:endParaRPr lang="en-US" dirty="0"/>
        </a:p>
      </dgm:t>
    </dgm:pt>
    <dgm:pt modelId="{465357B1-C38A-425B-931A-BD9AF55A82D6}" type="parTrans" cxnId="{CB147C05-B2FD-45F5-9323-9A5274BEC8A0}">
      <dgm:prSet/>
      <dgm:spPr/>
      <dgm:t>
        <a:bodyPr/>
        <a:lstStyle/>
        <a:p>
          <a:endParaRPr lang="en-US"/>
        </a:p>
      </dgm:t>
    </dgm:pt>
    <dgm:pt modelId="{AEBB4F5B-2827-4F2A-87E0-848555A81CEF}" type="sibTrans" cxnId="{CB147C05-B2FD-45F5-9323-9A5274BEC8A0}">
      <dgm:prSet/>
      <dgm:spPr/>
      <dgm:t>
        <a:bodyPr/>
        <a:lstStyle/>
        <a:p>
          <a:endParaRPr lang="en-US"/>
        </a:p>
      </dgm:t>
    </dgm:pt>
    <dgm:pt modelId="{C65A2917-1202-411E-BA31-71DC8BB6C2F2}">
      <dgm:prSet/>
      <dgm:spPr/>
      <dgm:t>
        <a:bodyPr/>
        <a:lstStyle/>
        <a:p>
          <a:r>
            <a:rPr lang="uk-UA" dirty="0"/>
            <a:t>Практична та лабораторна робота</a:t>
          </a:r>
          <a:endParaRPr lang="en-US" dirty="0"/>
        </a:p>
      </dgm:t>
    </dgm:pt>
    <dgm:pt modelId="{7C0A9EAE-6471-485C-8337-3807482FF3A6}" type="parTrans" cxnId="{DCA1BFCE-0D03-4882-8FCE-D7C5D14C505D}">
      <dgm:prSet/>
      <dgm:spPr/>
      <dgm:t>
        <a:bodyPr/>
        <a:lstStyle/>
        <a:p>
          <a:endParaRPr lang="en-US"/>
        </a:p>
      </dgm:t>
    </dgm:pt>
    <dgm:pt modelId="{F766E0BE-A6CC-4057-BB49-83144E8BF77F}" type="sibTrans" cxnId="{DCA1BFCE-0D03-4882-8FCE-D7C5D14C505D}">
      <dgm:prSet/>
      <dgm:spPr/>
      <dgm:t>
        <a:bodyPr/>
        <a:lstStyle/>
        <a:p>
          <a:endParaRPr lang="en-US"/>
        </a:p>
      </dgm:t>
    </dgm:pt>
    <dgm:pt modelId="{A64A3918-A576-4CD1-BE1B-A44A9A1F8852}">
      <dgm:prSet/>
      <dgm:spPr/>
      <dgm:t>
        <a:bodyPr/>
        <a:lstStyle/>
        <a:p>
          <a:r>
            <a:rPr lang="uk-UA" dirty="0"/>
            <a:t>Спостереження</a:t>
          </a:r>
          <a:endParaRPr lang="en-US" dirty="0"/>
        </a:p>
      </dgm:t>
    </dgm:pt>
    <dgm:pt modelId="{F9AC65E7-FC75-4F5C-B771-B0E781245B8C}" type="parTrans" cxnId="{F83CDCCA-E227-4469-A93D-D2976BE93A77}">
      <dgm:prSet/>
      <dgm:spPr/>
      <dgm:t>
        <a:bodyPr/>
        <a:lstStyle/>
        <a:p>
          <a:endParaRPr lang="en-US"/>
        </a:p>
      </dgm:t>
    </dgm:pt>
    <dgm:pt modelId="{96B7A9F7-4764-41C5-B5CC-9406ABCDBD42}" type="sibTrans" cxnId="{F83CDCCA-E227-4469-A93D-D2976BE93A77}">
      <dgm:prSet/>
      <dgm:spPr/>
      <dgm:t>
        <a:bodyPr/>
        <a:lstStyle/>
        <a:p>
          <a:endParaRPr lang="en-US"/>
        </a:p>
      </dgm:t>
    </dgm:pt>
    <dgm:pt modelId="{59511909-8ADA-4ED2-BF10-63489A2863A8}">
      <dgm:prSet/>
      <dgm:spPr/>
      <dgm:t>
        <a:bodyPr/>
        <a:lstStyle/>
        <a:p>
          <a:r>
            <a:rPr lang="uk-UA" dirty="0"/>
            <a:t>Метод </a:t>
          </a:r>
          <a:r>
            <a:rPr lang="uk-UA" dirty="0" err="1"/>
            <a:t>проєктів</a:t>
          </a:r>
          <a:endParaRPr lang="en-US" dirty="0"/>
        </a:p>
      </dgm:t>
    </dgm:pt>
    <dgm:pt modelId="{4174A364-6790-4FDB-A0C5-54420506B5A9}" type="parTrans" cxnId="{81465508-05CF-4B04-B1AD-28C53DA60C33}">
      <dgm:prSet/>
      <dgm:spPr/>
      <dgm:t>
        <a:bodyPr/>
        <a:lstStyle/>
        <a:p>
          <a:endParaRPr lang="en-US"/>
        </a:p>
      </dgm:t>
    </dgm:pt>
    <dgm:pt modelId="{D07EA026-AAE3-41B0-B00A-F318076B312E}" type="sibTrans" cxnId="{81465508-05CF-4B04-B1AD-28C53DA60C33}">
      <dgm:prSet/>
      <dgm:spPr/>
      <dgm:t>
        <a:bodyPr/>
        <a:lstStyle/>
        <a:p>
          <a:endParaRPr lang="en-US"/>
        </a:p>
      </dgm:t>
    </dgm:pt>
    <dgm:pt modelId="{BFAC88EC-1188-48BD-ABF2-16CF5273D8A5}">
      <dgm:prSet/>
      <dgm:spPr/>
      <dgm:t>
        <a:bodyPr/>
        <a:lstStyle/>
        <a:p>
          <a:r>
            <a:rPr lang="uk-UA" dirty="0"/>
            <a:t>Робота з інформаційними джерелами</a:t>
          </a:r>
          <a:endParaRPr lang="en-US" dirty="0"/>
        </a:p>
      </dgm:t>
    </dgm:pt>
    <dgm:pt modelId="{A5F2D2A2-9545-40D0-A4FF-0AB5BAFD64A8}" type="parTrans" cxnId="{EFE010D7-8400-4C4A-ACA4-5FF911711C64}">
      <dgm:prSet/>
      <dgm:spPr/>
      <dgm:t>
        <a:bodyPr/>
        <a:lstStyle/>
        <a:p>
          <a:endParaRPr lang="en-US"/>
        </a:p>
      </dgm:t>
    </dgm:pt>
    <dgm:pt modelId="{F090FC19-EE84-45FF-9176-116954DED6ED}" type="sibTrans" cxnId="{EFE010D7-8400-4C4A-ACA4-5FF911711C64}">
      <dgm:prSet/>
      <dgm:spPr/>
      <dgm:t>
        <a:bodyPr/>
        <a:lstStyle/>
        <a:p>
          <a:endParaRPr lang="en-US"/>
        </a:p>
      </dgm:t>
    </dgm:pt>
    <dgm:pt modelId="{F4E5B849-EFBE-498F-A951-F4FE82180A4E}">
      <dgm:prSet/>
      <dgm:spPr/>
      <dgm:t>
        <a:bodyPr/>
        <a:lstStyle/>
        <a:p>
          <a:r>
            <a:rPr lang="uk-UA" dirty="0"/>
            <a:t>Екскурсії </a:t>
          </a:r>
          <a:r>
            <a:rPr lang="uk-UA" dirty="0" err="1"/>
            <a:t>Екостежки</a:t>
          </a:r>
          <a:endParaRPr lang="en-US" dirty="0"/>
        </a:p>
      </dgm:t>
    </dgm:pt>
    <dgm:pt modelId="{83EA06CE-D68C-49C8-9993-0B1B085B86C7}" type="parTrans" cxnId="{04934222-28B6-42C9-BF26-E9B53CC3C45D}">
      <dgm:prSet/>
      <dgm:spPr/>
      <dgm:t>
        <a:bodyPr/>
        <a:lstStyle/>
        <a:p>
          <a:endParaRPr lang="en-US"/>
        </a:p>
      </dgm:t>
    </dgm:pt>
    <dgm:pt modelId="{A399A23B-93E4-405A-9452-482E54CF642B}" type="sibTrans" cxnId="{04934222-28B6-42C9-BF26-E9B53CC3C45D}">
      <dgm:prSet/>
      <dgm:spPr/>
      <dgm:t>
        <a:bodyPr/>
        <a:lstStyle/>
        <a:p>
          <a:endParaRPr lang="en-US"/>
        </a:p>
      </dgm:t>
    </dgm:pt>
    <dgm:pt modelId="{2F15102B-33CE-4345-A38F-EC57FC75CBC9}" type="pres">
      <dgm:prSet presAssocID="{382F239D-BDFB-48C5-8F31-2A4A12D21F8A}" presName="diagram" presStyleCnt="0">
        <dgm:presLayoutVars>
          <dgm:dir/>
          <dgm:resizeHandles val="exact"/>
        </dgm:presLayoutVars>
      </dgm:prSet>
      <dgm:spPr/>
    </dgm:pt>
    <dgm:pt modelId="{98997438-E618-4B40-A728-571B013D2CE2}" type="pres">
      <dgm:prSet presAssocID="{80AA7637-12C0-49D8-84CE-38B737652887}" presName="node" presStyleLbl="node1" presStyleIdx="0" presStyleCnt="6" custLinFactX="100000" custLinFactNeighborX="121492" custLinFactNeighborY="-817">
        <dgm:presLayoutVars>
          <dgm:bulletEnabled val="1"/>
        </dgm:presLayoutVars>
      </dgm:prSet>
      <dgm:spPr/>
    </dgm:pt>
    <dgm:pt modelId="{D32CCE03-9C7C-40FC-93A7-B06731DACDBD}" type="pres">
      <dgm:prSet presAssocID="{AEBB4F5B-2827-4F2A-87E0-848555A81CEF}" presName="sibTrans" presStyleCnt="0"/>
      <dgm:spPr/>
    </dgm:pt>
    <dgm:pt modelId="{6BDBA5BE-1110-45FA-966E-C48B33052015}" type="pres">
      <dgm:prSet presAssocID="{C65A2917-1202-411E-BA31-71DC8BB6C2F2}" presName="node" presStyleLbl="node1" presStyleIdx="1" presStyleCnt="6">
        <dgm:presLayoutVars>
          <dgm:bulletEnabled val="1"/>
        </dgm:presLayoutVars>
      </dgm:prSet>
      <dgm:spPr/>
    </dgm:pt>
    <dgm:pt modelId="{F4ED56D8-37C6-4288-867F-A9552C6DE531}" type="pres">
      <dgm:prSet presAssocID="{F766E0BE-A6CC-4057-BB49-83144E8BF77F}" presName="sibTrans" presStyleCnt="0"/>
      <dgm:spPr/>
    </dgm:pt>
    <dgm:pt modelId="{BBCDA670-5171-421A-9F7C-15418096BE47}" type="pres">
      <dgm:prSet presAssocID="{A64A3918-A576-4CD1-BE1B-A44A9A1F8852}" presName="node" presStyleLbl="node1" presStyleIdx="2" presStyleCnt="6" custLinFactX="-100000" custLinFactNeighborX="-121374" custLinFactNeighborY="0">
        <dgm:presLayoutVars>
          <dgm:bulletEnabled val="1"/>
        </dgm:presLayoutVars>
      </dgm:prSet>
      <dgm:spPr/>
    </dgm:pt>
    <dgm:pt modelId="{A6D4BD21-1B24-4AEA-8492-67697E0B7254}" type="pres">
      <dgm:prSet presAssocID="{96B7A9F7-4764-41C5-B5CC-9406ABCDBD42}" presName="sibTrans" presStyleCnt="0"/>
      <dgm:spPr/>
    </dgm:pt>
    <dgm:pt modelId="{625C9C38-D324-4CAB-9AB9-37276F6FF6E2}" type="pres">
      <dgm:prSet presAssocID="{59511909-8ADA-4ED2-BF10-63489A2863A8}" presName="node" presStyleLbl="node1" presStyleIdx="3" presStyleCnt="6" custLinFactNeighborX="-54844" custLinFactNeighborY="-1662">
        <dgm:presLayoutVars>
          <dgm:bulletEnabled val="1"/>
        </dgm:presLayoutVars>
      </dgm:prSet>
      <dgm:spPr/>
    </dgm:pt>
    <dgm:pt modelId="{CE69180D-DCDB-463C-87BD-45831C6D35FA}" type="pres">
      <dgm:prSet presAssocID="{D07EA026-AAE3-41B0-B00A-F318076B312E}" presName="sibTrans" presStyleCnt="0"/>
      <dgm:spPr/>
    </dgm:pt>
    <dgm:pt modelId="{490B2536-AAD2-453B-ADEE-CDB8E6581945}" type="pres">
      <dgm:prSet presAssocID="{BFAC88EC-1188-48BD-ABF2-16CF5273D8A5}" presName="node" presStyleLbl="node1" presStyleIdx="4" presStyleCnt="6" custLinFactNeighborX="0" custLinFactNeighborY="-7695">
        <dgm:presLayoutVars>
          <dgm:bulletEnabled val="1"/>
        </dgm:presLayoutVars>
      </dgm:prSet>
      <dgm:spPr/>
    </dgm:pt>
    <dgm:pt modelId="{B15C1016-8A29-496D-8F07-E86CD1AD25FF}" type="pres">
      <dgm:prSet presAssocID="{F090FC19-EE84-45FF-9176-116954DED6ED}" presName="sibTrans" presStyleCnt="0"/>
      <dgm:spPr/>
    </dgm:pt>
    <dgm:pt modelId="{C5C15C33-FD68-4F7B-861A-9BE57A794255}" type="pres">
      <dgm:prSet presAssocID="{F4E5B849-EFBE-498F-A951-F4FE82180A4E}" presName="node" presStyleLbl="node1" presStyleIdx="5" presStyleCnt="6" custLinFactNeighborX="3833" custLinFactNeighborY="-4925">
        <dgm:presLayoutVars>
          <dgm:bulletEnabled val="1"/>
        </dgm:presLayoutVars>
      </dgm:prSet>
      <dgm:spPr/>
    </dgm:pt>
  </dgm:ptLst>
  <dgm:cxnLst>
    <dgm:cxn modelId="{CB147C05-B2FD-45F5-9323-9A5274BEC8A0}" srcId="{382F239D-BDFB-48C5-8F31-2A4A12D21F8A}" destId="{80AA7637-12C0-49D8-84CE-38B737652887}" srcOrd="0" destOrd="0" parTransId="{465357B1-C38A-425B-931A-BD9AF55A82D6}" sibTransId="{AEBB4F5B-2827-4F2A-87E0-848555A81CEF}"/>
    <dgm:cxn modelId="{81465508-05CF-4B04-B1AD-28C53DA60C33}" srcId="{382F239D-BDFB-48C5-8F31-2A4A12D21F8A}" destId="{59511909-8ADA-4ED2-BF10-63489A2863A8}" srcOrd="3" destOrd="0" parTransId="{4174A364-6790-4FDB-A0C5-54420506B5A9}" sibTransId="{D07EA026-AAE3-41B0-B00A-F318076B312E}"/>
    <dgm:cxn modelId="{CF6BAF16-2400-4A82-B0DE-DA71A2294501}" type="presOf" srcId="{BFAC88EC-1188-48BD-ABF2-16CF5273D8A5}" destId="{490B2536-AAD2-453B-ADEE-CDB8E6581945}" srcOrd="0" destOrd="0" presId="urn:microsoft.com/office/officeart/2005/8/layout/default"/>
    <dgm:cxn modelId="{037E2D18-0E6C-467F-B0FB-987CDDA32135}" type="presOf" srcId="{59511909-8ADA-4ED2-BF10-63489A2863A8}" destId="{625C9C38-D324-4CAB-9AB9-37276F6FF6E2}" srcOrd="0" destOrd="0" presId="urn:microsoft.com/office/officeart/2005/8/layout/default"/>
    <dgm:cxn modelId="{04934222-28B6-42C9-BF26-E9B53CC3C45D}" srcId="{382F239D-BDFB-48C5-8F31-2A4A12D21F8A}" destId="{F4E5B849-EFBE-498F-A951-F4FE82180A4E}" srcOrd="5" destOrd="0" parTransId="{83EA06CE-D68C-49C8-9993-0B1B085B86C7}" sibTransId="{A399A23B-93E4-405A-9452-482E54CF642B}"/>
    <dgm:cxn modelId="{1C44513A-E5FD-470D-9660-1EF67A9FABD4}" type="presOf" srcId="{382F239D-BDFB-48C5-8F31-2A4A12D21F8A}" destId="{2F15102B-33CE-4345-A38F-EC57FC75CBC9}" srcOrd="0" destOrd="0" presId="urn:microsoft.com/office/officeart/2005/8/layout/default"/>
    <dgm:cxn modelId="{B89A7B3C-9694-4CA2-85DB-6FB96B7EF0C5}" type="presOf" srcId="{80AA7637-12C0-49D8-84CE-38B737652887}" destId="{98997438-E618-4B40-A728-571B013D2CE2}" srcOrd="0" destOrd="0" presId="urn:microsoft.com/office/officeart/2005/8/layout/default"/>
    <dgm:cxn modelId="{050B0747-5BD8-4D0D-BAF3-77E0DE9B2D0F}" type="presOf" srcId="{F4E5B849-EFBE-498F-A951-F4FE82180A4E}" destId="{C5C15C33-FD68-4F7B-861A-9BE57A794255}" srcOrd="0" destOrd="0" presId="urn:microsoft.com/office/officeart/2005/8/layout/default"/>
    <dgm:cxn modelId="{8D61B974-C033-4E8B-8C5B-4D6459477FDD}" type="presOf" srcId="{A64A3918-A576-4CD1-BE1B-A44A9A1F8852}" destId="{BBCDA670-5171-421A-9F7C-15418096BE47}" srcOrd="0" destOrd="0" presId="urn:microsoft.com/office/officeart/2005/8/layout/default"/>
    <dgm:cxn modelId="{99119A59-ED09-467C-9B9E-0859930BC9AD}" type="presOf" srcId="{C65A2917-1202-411E-BA31-71DC8BB6C2F2}" destId="{6BDBA5BE-1110-45FA-966E-C48B33052015}" srcOrd="0" destOrd="0" presId="urn:microsoft.com/office/officeart/2005/8/layout/default"/>
    <dgm:cxn modelId="{F83CDCCA-E227-4469-A93D-D2976BE93A77}" srcId="{382F239D-BDFB-48C5-8F31-2A4A12D21F8A}" destId="{A64A3918-A576-4CD1-BE1B-A44A9A1F8852}" srcOrd="2" destOrd="0" parTransId="{F9AC65E7-FC75-4F5C-B771-B0E781245B8C}" sibTransId="{96B7A9F7-4764-41C5-B5CC-9406ABCDBD42}"/>
    <dgm:cxn modelId="{DCA1BFCE-0D03-4882-8FCE-D7C5D14C505D}" srcId="{382F239D-BDFB-48C5-8F31-2A4A12D21F8A}" destId="{C65A2917-1202-411E-BA31-71DC8BB6C2F2}" srcOrd="1" destOrd="0" parTransId="{7C0A9EAE-6471-485C-8337-3807482FF3A6}" sibTransId="{F766E0BE-A6CC-4057-BB49-83144E8BF77F}"/>
    <dgm:cxn modelId="{EFE010D7-8400-4C4A-ACA4-5FF911711C64}" srcId="{382F239D-BDFB-48C5-8F31-2A4A12D21F8A}" destId="{BFAC88EC-1188-48BD-ABF2-16CF5273D8A5}" srcOrd="4" destOrd="0" parTransId="{A5F2D2A2-9545-40D0-A4FF-0AB5BAFD64A8}" sibTransId="{F090FC19-EE84-45FF-9176-116954DED6ED}"/>
    <dgm:cxn modelId="{5A43D0AF-6A39-459C-89DC-2418540C14DA}" type="presParOf" srcId="{2F15102B-33CE-4345-A38F-EC57FC75CBC9}" destId="{98997438-E618-4B40-A728-571B013D2CE2}" srcOrd="0" destOrd="0" presId="urn:microsoft.com/office/officeart/2005/8/layout/default"/>
    <dgm:cxn modelId="{FAA11159-ED34-43C4-BB8E-11083DCC4046}" type="presParOf" srcId="{2F15102B-33CE-4345-A38F-EC57FC75CBC9}" destId="{D32CCE03-9C7C-40FC-93A7-B06731DACDBD}" srcOrd="1" destOrd="0" presId="urn:microsoft.com/office/officeart/2005/8/layout/default"/>
    <dgm:cxn modelId="{FBF4FF64-54D5-4703-989C-0E75A8A12E16}" type="presParOf" srcId="{2F15102B-33CE-4345-A38F-EC57FC75CBC9}" destId="{6BDBA5BE-1110-45FA-966E-C48B33052015}" srcOrd="2" destOrd="0" presId="urn:microsoft.com/office/officeart/2005/8/layout/default"/>
    <dgm:cxn modelId="{6B1E0039-EA2C-4D60-94F2-1E867CD3054B}" type="presParOf" srcId="{2F15102B-33CE-4345-A38F-EC57FC75CBC9}" destId="{F4ED56D8-37C6-4288-867F-A9552C6DE531}" srcOrd="3" destOrd="0" presId="urn:microsoft.com/office/officeart/2005/8/layout/default"/>
    <dgm:cxn modelId="{C1AB5EBF-28E4-4E33-8DFC-C6F8FBFD986F}" type="presParOf" srcId="{2F15102B-33CE-4345-A38F-EC57FC75CBC9}" destId="{BBCDA670-5171-421A-9F7C-15418096BE47}" srcOrd="4" destOrd="0" presId="urn:microsoft.com/office/officeart/2005/8/layout/default"/>
    <dgm:cxn modelId="{935867CA-DB6E-4925-982A-8917AAA24713}" type="presParOf" srcId="{2F15102B-33CE-4345-A38F-EC57FC75CBC9}" destId="{A6D4BD21-1B24-4AEA-8492-67697E0B7254}" srcOrd="5" destOrd="0" presId="urn:microsoft.com/office/officeart/2005/8/layout/default"/>
    <dgm:cxn modelId="{D89244C7-9F50-4A50-AC6A-D95A5AF95A4B}" type="presParOf" srcId="{2F15102B-33CE-4345-A38F-EC57FC75CBC9}" destId="{625C9C38-D324-4CAB-9AB9-37276F6FF6E2}" srcOrd="6" destOrd="0" presId="urn:microsoft.com/office/officeart/2005/8/layout/default"/>
    <dgm:cxn modelId="{84322A07-9741-4FB3-A5BC-F91B8E54A8CB}" type="presParOf" srcId="{2F15102B-33CE-4345-A38F-EC57FC75CBC9}" destId="{CE69180D-DCDB-463C-87BD-45831C6D35FA}" srcOrd="7" destOrd="0" presId="urn:microsoft.com/office/officeart/2005/8/layout/default"/>
    <dgm:cxn modelId="{C5EACE54-4DFA-41F7-A798-A2D70028CEEA}" type="presParOf" srcId="{2F15102B-33CE-4345-A38F-EC57FC75CBC9}" destId="{490B2536-AAD2-453B-ADEE-CDB8E6581945}" srcOrd="8" destOrd="0" presId="urn:microsoft.com/office/officeart/2005/8/layout/default"/>
    <dgm:cxn modelId="{F70BC973-0113-4513-B59A-25E3D3B4AB7A}" type="presParOf" srcId="{2F15102B-33CE-4345-A38F-EC57FC75CBC9}" destId="{B15C1016-8A29-496D-8F07-E86CD1AD25FF}" srcOrd="9" destOrd="0" presId="urn:microsoft.com/office/officeart/2005/8/layout/default"/>
    <dgm:cxn modelId="{6951B4CC-7AF7-4921-8AE5-BB3334E3DD03}" type="presParOf" srcId="{2F15102B-33CE-4345-A38F-EC57FC75CBC9}" destId="{C5C15C33-FD68-4F7B-861A-9BE57A79425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2F239D-BDFB-48C5-8F31-2A4A12D21F8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0AA7637-12C0-49D8-84CE-38B737652887}">
      <dgm:prSet/>
      <dgm:spPr/>
      <dgm:t>
        <a:bodyPr/>
        <a:lstStyle/>
        <a:p>
          <a:r>
            <a:rPr lang="uk-UA" b="1" i="0" dirty="0">
              <a:latin typeface="Times New Roman" panose="02020603050405020304" pitchFamily="18" charset="0"/>
              <a:cs typeface="Times New Roman" panose="02020603050405020304" pitchFamily="18" charset="0"/>
            </a:rPr>
            <a:t>Позаурочна діяльність: олімпіади, інтелектуальні ігри, конкурси, екскурсії, </a:t>
          </a:r>
          <a:r>
            <a:rPr lang="uk-UA" b="1" i="0" dirty="0" err="1">
              <a:latin typeface="Times New Roman" panose="02020603050405020304" pitchFamily="18" charset="0"/>
              <a:cs typeface="Times New Roman" panose="02020603050405020304" pitchFamily="18" charset="0"/>
            </a:rPr>
            <a:t>проєкти</a:t>
          </a:r>
          <a:endParaRPr lang="en-US" b="1" dirty="0">
            <a:latin typeface="Times New Roman" panose="02020603050405020304" pitchFamily="18" charset="0"/>
            <a:cs typeface="Times New Roman" panose="02020603050405020304" pitchFamily="18" charset="0"/>
          </a:endParaRPr>
        </a:p>
      </dgm:t>
    </dgm:pt>
    <dgm:pt modelId="{465357B1-C38A-425B-931A-BD9AF55A82D6}" type="parTrans" cxnId="{CB147C05-B2FD-45F5-9323-9A5274BEC8A0}">
      <dgm:prSet/>
      <dgm:spPr/>
      <dgm:t>
        <a:bodyPr/>
        <a:lstStyle/>
        <a:p>
          <a:endParaRPr lang="en-US"/>
        </a:p>
      </dgm:t>
    </dgm:pt>
    <dgm:pt modelId="{AEBB4F5B-2827-4F2A-87E0-848555A81CEF}" type="sibTrans" cxnId="{CB147C05-B2FD-45F5-9323-9A5274BEC8A0}">
      <dgm:prSet/>
      <dgm:spPr/>
      <dgm:t>
        <a:bodyPr/>
        <a:lstStyle/>
        <a:p>
          <a:endParaRPr lang="en-US"/>
        </a:p>
      </dgm:t>
    </dgm:pt>
    <dgm:pt modelId="{C65A2917-1202-411E-BA31-71DC8BB6C2F2}">
      <dgm:prSet/>
      <dgm:spPr/>
      <dgm:t>
        <a:bodyPr/>
        <a:lstStyle/>
        <a:p>
          <a:r>
            <a:rPr lang="ru-RU" b="1" i="0" dirty="0" err="1">
              <a:latin typeface="Times New Roman" panose="02020603050405020304" pitchFamily="18" charset="0"/>
              <a:cs typeface="Times New Roman" panose="02020603050405020304" pitchFamily="18" charset="0"/>
            </a:rPr>
            <a:t>Розвиток</a:t>
          </a:r>
          <a:r>
            <a:rPr lang="ru-RU" b="1" i="0" dirty="0">
              <a:latin typeface="Times New Roman" panose="02020603050405020304" pitchFamily="18" charset="0"/>
              <a:cs typeface="Times New Roman" panose="02020603050405020304" pitchFamily="18" charset="0"/>
            </a:rPr>
            <a:t> </a:t>
          </a:r>
          <a:r>
            <a:rPr lang="ru-RU" b="1" i="0" dirty="0" err="1">
              <a:latin typeface="Times New Roman" panose="02020603050405020304" pitchFamily="18" charset="0"/>
              <a:cs typeface="Times New Roman" panose="02020603050405020304" pitchFamily="18" charset="0"/>
            </a:rPr>
            <a:t>наукового</a:t>
          </a:r>
          <a:r>
            <a:rPr lang="ru-RU" b="1" i="0" dirty="0">
              <a:latin typeface="Times New Roman" panose="02020603050405020304" pitchFamily="18" charset="0"/>
              <a:cs typeface="Times New Roman" panose="02020603050405020304" pitchFamily="18" charset="0"/>
            </a:rPr>
            <a:t> та </a:t>
          </a:r>
          <a:r>
            <a:rPr lang="ru-RU" b="1" i="0" dirty="0" err="1">
              <a:latin typeface="Times New Roman" panose="02020603050405020304" pitchFamily="18" charset="0"/>
              <a:cs typeface="Times New Roman" panose="02020603050405020304" pitchFamily="18" charset="0"/>
            </a:rPr>
            <a:t>дослідницького</a:t>
          </a:r>
          <a:r>
            <a:rPr lang="ru-RU" b="1" i="0" dirty="0">
              <a:latin typeface="Times New Roman" panose="02020603050405020304" pitchFamily="18" charset="0"/>
              <a:cs typeface="Times New Roman" panose="02020603050405020304" pitchFamily="18" charset="0"/>
            </a:rPr>
            <a:t> </a:t>
          </a:r>
          <a:r>
            <a:rPr lang="ru-RU" b="1" i="0" dirty="0" err="1">
              <a:latin typeface="Times New Roman" panose="02020603050405020304" pitchFamily="18" charset="0"/>
              <a:cs typeface="Times New Roman" panose="02020603050405020304" pitchFamily="18" charset="0"/>
            </a:rPr>
            <a:t>мислення</a:t>
          </a:r>
          <a:r>
            <a:rPr lang="ru-RU" b="1" i="0" dirty="0">
              <a:latin typeface="Times New Roman" panose="02020603050405020304" pitchFamily="18" charset="0"/>
              <a:cs typeface="Times New Roman" panose="02020603050405020304" pitchFamily="18" charset="0"/>
            </a:rPr>
            <a:t> </a:t>
          </a:r>
          <a:r>
            <a:rPr lang="ru-RU" b="1" i="0" dirty="0" err="1">
              <a:latin typeface="Times New Roman" panose="02020603050405020304" pitchFamily="18" charset="0"/>
              <a:cs typeface="Times New Roman" panose="02020603050405020304" pitchFamily="18" charset="0"/>
            </a:rPr>
            <a:t>учнів</a:t>
          </a:r>
          <a:r>
            <a:rPr lang="ru-RU" b="1" i="0" dirty="0">
              <a:latin typeface="Times New Roman" panose="02020603050405020304" pitchFamily="18" charset="0"/>
              <a:cs typeface="Times New Roman" panose="02020603050405020304" pitchFamily="18" charset="0"/>
            </a:rPr>
            <a:t> </a:t>
          </a:r>
          <a:r>
            <a:rPr lang="ru-RU" b="1" i="0" dirty="0" err="1">
              <a:latin typeface="Times New Roman" panose="02020603050405020304" pitchFamily="18" charset="0"/>
              <a:cs typeface="Times New Roman" panose="02020603050405020304" pitchFamily="18" charset="0"/>
            </a:rPr>
            <a:t>під</a:t>
          </a:r>
          <a:r>
            <a:rPr lang="ru-RU" b="1" i="0" dirty="0">
              <a:latin typeface="Times New Roman" panose="02020603050405020304" pitchFamily="18" charset="0"/>
              <a:cs typeface="Times New Roman" panose="02020603050405020304" pitchFamily="18" charset="0"/>
            </a:rPr>
            <a:t> час </a:t>
          </a:r>
          <a:r>
            <a:rPr lang="ru-RU" b="1" i="0" dirty="0" err="1">
              <a:latin typeface="Times New Roman" panose="02020603050405020304" pitchFamily="18" charset="0"/>
              <a:cs typeface="Times New Roman" panose="02020603050405020304" pitchFamily="18" charset="0"/>
            </a:rPr>
            <a:t>навчального</a:t>
          </a:r>
          <a:r>
            <a:rPr lang="ru-RU" b="1" i="0" dirty="0">
              <a:latin typeface="Times New Roman" panose="02020603050405020304" pitchFamily="18" charset="0"/>
              <a:cs typeface="Times New Roman" panose="02020603050405020304" pitchFamily="18" charset="0"/>
            </a:rPr>
            <a:t> </a:t>
          </a:r>
          <a:r>
            <a:rPr lang="ru-RU" b="1" i="0" dirty="0" err="1">
              <a:latin typeface="Times New Roman" panose="02020603050405020304" pitchFamily="18" charset="0"/>
              <a:cs typeface="Times New Roman" panose="02020603050405020304" pitchFamily="18" charset="0"/>
            </a:rPr>
            <a:t>процесу</a:t>
          </a:r>
          <a:r>
            <a:rPr lang="ru-RU" b="1" i="0" dirty="0">
              <a:latin typeface="Times New Roman" panose="02020603050405020304" pitchFamily="18" charset="0"/>
              <a:cs typeface="Times New Roman" panose="02020603050405020304" pitchFamily="18" charset="0"/>
            </a:rPr>
            <a:t>, </a:t>
          </a:r>
          <a:r>
            <a:rPr lang="ru-RU" b="1" i="0" dirty="0" err="1">
              <a:latin typeface="Times New Roman" panose="02020603050405020304" pitchFamily="18" charset="0"/>
              <a:cs typeface="Times New Roman" panose="02020603050405020304" pitchFamily="18" charset="0"/>
            </a:rPr>
            <a:t>під</a:t>
          </a:r>
          <a:r>
            <a:rPr lang="ru-RU" b="1" i="0" dirty="0">
              <a:latin typeface="Times New Roman" panose="02020603050405020304" pitchFamily="18" charset="0"/>
              <a:cs typeface="Times New Roman" panose="02020603050405020304" pitchFamily="18" charset="0"/>
            </a:rPr>
            <a:t> час </a:t>
          </a:r>
          <a:r>
            <a:rPr lang="ru-RU" b="1" i="0" dirty="0" err="1">
              <a:latin typeface="Times New Roman" panose="02020603050405020304" pitchFamily="18" charset="0"/>
              <a:cs typeface="Times New Roman" panose="02020603050405020304" pitchFamily="18" charset="0"/>
            </a:rPr>
            <a:t>уроків</a:t>
          </a:r>
          <a:endParaRPr lang="en-US" b="1" dirty="0">
            <a:latin typeface="Times New Roman" panose="02020603050405020304" pitchFamily="18" charset="0"/>
            <a:cs typeface="Times New Roman" panose="02020603050405020304" pitchFamily="18" charset="0"/>
          </a:endParaRPr>
        </a:p>
      </dgm:t>
    </dgm:pt>
    <dgm:pt modelId="{7C0A9EAE-6471-485C-8337-3807482FF3A6}" type="parTrans" cxnId="{DCA1BFCE-0D03-4882-8FCE-D7C5D14C505D}">
      <dgm:prSet/>
      <dgm:spPr/>
      <dgm:t>
        <a:bodyPr/>
        <a:lstStyle/>
        <a:p>
          <a:endParaRPr lang="en-US"/>
        </a:p>
      </dgm:t>
    </dgm:pt>
    <dgm:pt modelId="{F766E0BE-A6CC-4057-BB49-83144E8BF77F}" type="sibTrans" cxnId="{DCA1BFCE-0D03-4882-8FCE-D7C5D14C505D}">
      <dgm:prSet/>
      <dgm:spPr/>
      <dgm:t>
        <a:bodyPr/>
        <a:lstStyle/>
        <a:p>
          <a:endParaRPr lang="en-US"/>
        </a:p>
      </dgm:t>
    </dgm:pt>
    <dgm:pt modelId="{BFAC88EC-1188-48BD-ABF2-16CF5273D8A5}">
      <dgm:prSet/>
      <dgm:spPr/>
      <dgm:t>
        <a:bodyPr/>
        <a:lstStyle/>
        <a:p>
          <a:r>
            <a:rPr lang="ru-RU" b="1" i="0" dirty="0" err="1">
              <a:solidFill>
                <a:schemeClr val="bg1"/>
              </a:solidFill>
              <a:latin typeface="Times New Roman" panose="02020603050405020304" pitchFamily="18" charset="0"/>
              <a:cs typeface="Times New Roman" panose="02020603050405020304" pitchFamily="18" charset="0"/>
            </a:rPr>
            <a:t>Пошукова</a:t>
          </a:r>
          <a:r>
            <a:rPr lang="ru-RU" b="1" i="0" dirty="0">
              <a:solidFill>
                <a:schemeClr val="bg1"/>
              </a:solidFill>
              <a:latin typeface="Times New Roman" panose="02020603050405020304" pitchFamily="18" charset="0"/>
              <a:cs typeface="Times New Roman" panose="02020603050405020304" pitchFamily="18" charset="0"/>
            </a:rPr>
            <a:t> </a:t>
          </a:r>
          <a:r>
            <a:rPr lang="ru-RU" b="1" i="0" dirty="0" err="1">
              <a:solidFill>
                <a:schemeClr val="bg1"/>
              </a:solidFill>
              <a:latin typeface="Times New Roman" panose="02020603050405020304" pitchFamily="18" charset="0"/>
              <a:cs typeface="Times New Roman" panose="02020603050405020304" pitchFamily="18" charset="0"/>
            </a:rPr>
            <a:t>діяльність</a:t>
          </a:r>
          <a:r>
            <a:rPr lang="ru-RU" b="1" i="0" dirty="0">
              <a:solidFill>
                <a:schemeClr val="bg1"/>
              </a:solidFill>
              <a:latin typeface="Times New Roman" panose="02020603050405020304" pitchFamily="18" charset="0"/>
              <a:cs typeface="Times New Roman" panose="02020603050405020304" pitchFamily="18" charset="0"/>
            </a:rPr>
            <a:t> </a:t>
          </a:r>
          <a:r>
            <a:rPr lang="ru-RU" b="1" i="0" dirty="0" err="1">
              <a:solidFill>
                <a:schemeClr val="bg1"/>
              </a:solidFill>
              <a:latin typeface="Times New Roman" panose="02020603050405020304" pitchFamily="18" charset="0"/>
              <a:cs typeface="Times New Roman" panose="02020603050405020304" pitchFamily="18" charset="0"/>
            </a:rPr>
            <a:t>школярів</a:t>
          </a:r>
          <a:r>
            <a:rPr lang="ru-RU" b="1" i="0" dirty="0">
              <a:solidFill>
                <a:schemeClr val="bg1"/>
              </a:solidFill>
              <a:latin typeface="Times New Roman" panose="02020603050405020304" pitchFamily="18" charset="0"/>
              <a:cs typeface="Times New Roman" panose="02020603050405020304" pitchFamily="18" charset="0"/>
            </a:rPr>
            <a:t>, </a:t>
          </a:r>
          <a:r>
            <a:rPr lang="ru-RU" b="1" i="0" dirty="0" err="1">
              <a:solidFill>
                <a:schemeClr val="bg1"/>
              </a:solidFill>
              <a:latin typeface="Times New Roman" panose="02020603050405020304" pitchFamily="18" charset="0"/>
              <a:cs typeface="Times New Roman" panose="02020603050405020304" pitchFamily="18" charset="0"/>
            </a:rPr>
            <a:t>їхня</a:t>
          </a:r>
          <a:r>
            <a:rPr lang="ru-RU" b="1" i="0" dirty="0">
              <a:solidFill>
                <a:schemeClr val="bg1"/>
              </a:solidFill>
              <a:latin typeface="Times New Roman" panose="02020603050405020304" pitchFamily="18" charset="0"/>
              <a:cs typeface="Times New Roman" panose="02020603050405020304" pitchFamily="18" charset="0"/>
            </a:rPr>
            <a:t> участь у </a:t>
          </a:r>
          <a:r>
            <a:rPr lang="ru-RU" b="1" i="0" dirty="0" err="1">
              <a:solidFill>
                <a:schemeClr val="bg1"/>
              </a:solidFill>
              <a:latin typeface="Times New Roman" panose="02020603050405020304" pitchFamily="18" charset="0"/>
              <a:cs typeface="Times New Roman" panose="02020603050405020304" pitchFamily="18" charset="0"/>
            </a:rPr>
            <a:t>конференціях</a:t>
          </a:r>
          <a:r>
            <a:rPr lang="ru-RU" b="1" i="0" dirty="0">
              <a:solidFill>
                <a:schemeClr val="bg1"/>
              </a:solidFill>
              <a:latin typeface="Times New Roman" panose="02020603050405020304" pitchFamily="18" charset="0"/>
              <a:cs typeface="Times New Roman" panose="02020603050405020304" pitchFamily="18" charset="0"/>
            </a:rPr>
            <a:t> та </a:t>
          </a:r>
          <a:r>
            <a:rPr lang="ru-RU" b="1" i="0" dirty="0" err="1">
              <a:solidFill>
                <a:schemeClr val="bg1"/>
              </a:solidFill>
              <a:latin typeface="Times New Roman" panose="02020603050405020304" pitchFamily="18" charset="0"/>
              <a:cs typeface="Times New Roman" panose="02020603050405020304" pitchFamily="18" charset="0"/>
            </a:rPr>
            <a:t>роботі</a:t>
          </a:r>
          <a:r>
            <a:rPr lang="ru-RU" b="1" i="0" dirty="0">
              <a:solidFill>
                <a:schemeClr val="bg1"/>
              </a:solidFill>
              <a:latin typeface="Times New Roman" panose="02020603050405020304" pitchFamily="18" charset="0"/>
              <a:cs typeface="Times New Roman" panose="02020603050405020304" pitchFamily="18" charset="0"/>
            </a:rPr>
            <a:t> в МАН, </a:t>
          </a:r>
          <a:r>
            <a:rPr lang="ru-RU" b="1" i="0" dirty="0" err="1">
              <a:solidFill>
                <a:schemeClr val="bg1"/>
              </a:solidFill>
              <a:latin typeface="Times New Roman" panose="02020603050405020304" pitchFamily="18" charset="0"/>
              <a:cs typeface="Times New Roman" panose="02020603050405020304" pitchFamily="18" charset="0"/>
            </a:rPr>
            <a:t>захисті</a:t>
          </a:r>
          <a:r>
            <a:rPr lang="ru-RU" b="1" i="0" dirty="0">
              <a:solidFill>
                <a:schemeClr val="bg1"/>
              </a:solidFill>
              <a:latin typeface="Times New Roman" panose="02020603050405020304" pitchFamily="18" charset="0"/>
              <a:cs typeface="Times New Roman" panose="02020603050405020304" pitchFamily="18" charset="0"/>
            </a:rPr>
            <a:t> </a:t>
          </a:r>
          <a:r>
            <a:rPr lang="ru-RU" b="1" i="0" dirty="0" err="1">
              <a:solidFill>
                <a:schemeClr val="bg1"/>
              </a:solidFill>
              <a:latin typeface="Times New Roman" panose="02020603050405020304" pitchFamily="18" charset="0"/>
              <a:cs typeface="Times New Roman" panose="02020603050405020304" pitchFamily="18" charset="0"/>
            </a:rPr>
            <a:t>екологічних</a:t>
          </a:r>
          <a:r>
            <a:rPr lang="ru-RU" b="1" i="0" dirty="0">
              <a:solidFill>
                <a:schemeClr val="bg1"/>
              </a:solidFill>
              <a:latin typeface="Times New Roman" panose="02020603050405020304" pitchFamily="18" charset="0"/>
              <a:cs typeface="Times New Roman" panose="02020603050405020304" pitchFamily="18" charset="0"/>
            </a:rPr>
            <a:t> </a:t>
          </a:r>
          <a:r>
            <a:rPr lang="ru-RU" b="1" i="0" dirty="0" err="1">
              <a:solidFill>
                <a:schemeClr val="bg1"/>
              </a:solidFill>
              <a:latin typeface="Times New Roman" panose="02020603050405020304" pitchFamily="18" charset="0"/>
              <a:cs typeface="Times New Roman" panose="02020603050405020304" pitchFamily="18" charset="0"/>
            </a:rPr>
            <a:t>проєктів</a:t>
          </a:r>
          <a:r>
            <a:rPr lang="ru-RU" b="1" i="0" dirty="0">
              <a:solidFill>
                <a:schemeClr val="bg1"/>
              </a:solidFill>
              <a:latin typeface="Times New Roman" panose="02020603050405020304" pitchFamily="18" charset="0"/>
              <a:cs typeface="Times New Roman" panose="02020603050405020304" pitchFamily="18" charset="0"/>
            </a:rPr>
            <a:t> </a:t>
          </a:r>
          <a:endParaRPr lang="en-US" b="1" dirty="0">
            <a:solidFill>
              <a:schemeClr val="bg1"/>
            </a:solidFill>
            <a:latin typeface="Times New Roman" panose="02020603050405020304" pitchFamily="18" charset="0"/>
            <a:cs typeface="Times New Roman" panose="02020603050405020304" pitchFamily="18" charset="0"/>
          </a:endParaRPr>
        </a:p>
      </dgm:t>
    </dgm:pt>
    <dgm:pt modelId="{A5F2D2A2-9545-40D0-A4FF-0AB5BAFD64A8}" type="parTrans" cxnId="{EFE010D7-8400-4C4A-ACA4-5FF911711C64}">
      <dgm:prSet/>
      <dgm:spPr/>
      <dgm:t>
        <a:bodyPr/>
        <a:lstStyle/>
        <a:p>
          <a:endParaRPr lang="en-US"/>
        </a:p>
      </dgm:t>
    </dgm:pt>
    <dgm:pt modelId="{F090FC19-EE84-45FF-9176-116954DED6ED}" type="sibTrans" cxnId="{EFE010D7-8400-4C4A-ACA4-5FF911711C64}">
      <dgm:prSet/>
      <dgm:spPr/>
      <dgm:t>
        <a:bodyPr/>
        <a:lstStyle/>
        <a:p>
          <a:endParaRPr lang="en-US"/>
        </a:p>
      </dgm:t>
    </dgm:pt>
    <dgm:pt modelId="{2F15102B-33CE-4345-A38F-EC57FC75CBC9}" type="pres">
      <dgm:prSet presAssocID="{382F239D-BDFB-48C5-8F31-2A4A12D21F8A}" presName="diagram" presStyleCnt="0">
        <dgm:presLayoutVars>
          <dgm:dir/>
          <dgm:resizeHandles val="exact"/>
        </dgm:presLayoutVars>
      </dgm:prSet>
      <dgm:spPr/>
    </dgm:pt>
    <dgm:pt modelId="{98997438-E618-4B40-A728-571B013D2CE2}" type="pres">
      <dgm:prSet presAssocID="{80AA7637-12C0-49D8-84CE-38B737652887}" presName="node" presStyleLbl="node1" presStyleIdx="0" presStyleCnt="3" custScaleX="161159" custLinFactX="49661" custLinFactNeighborX="100000" custLinFactNeighborY="-6722">
        <dgm:presLayoutVars>
          <dgm:bulletEnabled val="1"/>
        </dgm:presLayoutVars>
      </dgm:prSet>
      <dgm:spPr/>
    </dgm:pt>
    <dgm:pt modelId="{D32CCE03-9C7C-40FC-93A7-B06731DACDBD}" type="pres">
      <dgm:prSet presAssocID="{AEBB4F5B-2827-4F2A-87E0-848555A81CEF}" presName="sibTrans" presStyleCnt="0"/>
      <dgm:spPr/>
    </dgm:pt>
    <dgm:pt modelId="{6BDBA5BE-1110-45FA-966E-C48B33052015}" type="pres">
      <dgm:prSet presAssocID="{C65A2917-1202-411E-BA31-71DC8BB6C2F2}" presName="node" presStyleLbl="node1" presStyleIdx="1" presStyleCnt="3" custScaleX="129172" custScaleY="80198" custLinFactX="-64756" custLinFactNeighborX="-100000" custLinFactNeighborY="-4841">
        <dgm:presLayoutVars>
          <dgm:bulletEnabled val="1"/>
        </dgm:presLayoutVars>
      </dgm:prSet>
      <dgm:spPr/>
    </dgm:pt>
    <dgm:pt modelId="{F4ED56D8-37C6-4288-867F-A9552C6DE531}" type="pres">
      <dgm:prSet presAssocID="{F766E0BE-A6CC-4057-BB49-83144E8BF77F}" presName="sibTrans" presStyleCnt="0"/>
      <dgm:spPr/>
    </dgm:pt>
    <dgm:pt modelId="{490B2536-AAD2-453B-ADEE-CDB8E6581945}" type="pres">
      <dgm:prSet presAssocID="{BFAC88EC-1188-48BD-ABF2-16CF5273D8A5}" presName="node" presStyleLbl="node1" presStyleIdx="2" presStyleCnt="3" custScaleX="148654" custLinFactNeighborX="-8875" custLinFactNeighborY="-11929">
        <dgm:presLayoutVars>
          <dgm:bulletEnabled val="1"/>
        </dgm:presLayoutVars>
      </dgm:prSet>
      <dgm:spPr/>
    </dgm:pt>
  </dgm:ptLst>
  <dgm:cxnLst>
    <dgm:cxn modelId="{CB147C05-B2FD-45F5-9323-9A5274BEC8A0}" srcId="{382F239D-BDFB-48C5-8F31-2A4A12D21F8A}" destId="{80AA7637-12C0-49D8-84CE-38B737652887}" srcOrd="0" destOrd="0" parTransId="{465357B1-C38A-425B-931A-BD9AF55A82D6}" sibTransId="{AEBB4F5B-2827-4F2A-87E0-848555A81CEF}"/>
    <dgm:cxn modelId="{CF6BAF16-2400-4A82-B0DE-DA71A2294501}" type="presOf" srcId="{BFAC88EC-1188-48BD-ABF2-16CF5273D8A5}" destId="{490B2536-AAD2-453B-ADEE-CDB8E6581945}" srcOrd="0" destOrd="0" presId="urn:microsoft.com/office/officeart/2005/8/layout/default"/>
    <dgm:cxn modelId="{1C44513A-E5FD-470D-9660-1EF67A9FABD4}" type="presOf" srcId="{382F239D-BDFB-48C5-8F31-2A4A12D21F8A}" destId="{2F15102B-33CE-4345-A38F-EC57FC75CBC9}" srcOrd="0" destOrd="0" presId="urn:microsoft.com/office/officeart/2005/8/layout/default"/>
    <dgm:cxn modelId="{B89A7B3C-9694-4CA2-85DB-6FB96B7EF0C5}" type="presOf" srcId="{80AA7637-12C0-49D8-84CE-38B737652887}" destId="{98997438-E618-4B40-A728-571B013D2CE2}" srcOrd="0" destOrd="0" presId="urn:microsoft.com/office/officeart/2005/8/layout/default"/>
    <dgm:cxn modelId="{99119A59-ED09-467C-9B9E-0859930BC9AD}" type="presOf" srcId="{C65A2917-1202-411E-BA31-71DC8BB6C2F2}" destId="{6BDBA5BE-1110-45FA-966E-C48B33052015}" srcOrd="0" destOrd="0" presId="urn:microsoft.com/office/officeart/2005/8/layout/default"/>
    <dgm:cxn modelId="{DCA1BFCE-0D03-4882-8FCE-D7C5D14C505D}" srcId="{382F239D-BDFB-48C5-8F31-2A4A12D21F8A}" destId="{C65A2917-1202-411E-BA31-71DC8BB6C2F2}" srcOrd="1" destOrd="0" parTransId="{7C0A9EAE-6471-485C-8337-3807482FF3A6}" sibTransId="{F766E0BE-A6CC-4057-BB49-83144E8BF77F}"/>
    <dgm:cxn modelId="{EFE010D7-8400-4C4A-ACA4-5FF911711C64}" srcId="{382F239D-BDFB-48C5-8F31-2A4A12D21F8A}" destId="{BFAC88EC-1188-48BD-ABF2-16CF5273D8A5}" srcOrd="2" destOrd="0" parTransId="{A5F2D2A2-9545-40D0-A4FF-0AB5BAFD64A8}" sibTransId="{F090FC19-EE84-45FF-9176-116954DED6ED}"/>
    <dgm:cxn modelId="{5A43D0AF-6A39-459C-89DC-2418540C14DA}" type="presParOf" srcId="{2F15102B-33CE-4345-A38F-EC57FC75CBC9}" destId="{98997438-E618-4B40-A728-571B013D2CE2}" srcOrd="0" destOrd="0" presId="urn:microsoft.com/office/officeart/2005/8/layout/default"/>
    <dgm:cxn modelId="{FAA11159-ED34-43C4-BB8E-11083DCC4046}" type="presParOf" srcId="{2F15102B-33CE-4345-A38F-EC57FC75CBC9}" destId="{D32CCE03-9C7C-40FC-93A7-B06731DACDBD}" srcOrd="1" destOrd="0" presId="urn:microsoft.com/office/officeart/2005/8/layout/default"/>
    <dgm:cxn modelId="{FBF4FF64-54D5-4703-989C-0E75A8A12E16}" type="presParOf" srcId="{2F15102B-33CE-4345-A38F-EC57FC75CBC9}" destId="{6BDBA5BE-1110-45FA-966E-C48B33052015}" srcOrd="2" destOrd="0" presId="urn:microsoft.com/office/officeart/2005/8/layout/default"/>
    <dgm:cxn modelId="{6B1E0039-EA2C-4D60-94F2-1E867CD3054B}" type="presParOf" srcId="{2F15102B-33CE-4345-A38F-EC57FC75CBC9}" destId="{F4ED56D8-37C6-4288-867F-A9552C6DE531}" srcOrd="3" destOrd="0" presId="urn:microsoft.com/office/officeart/2005/8/layout/default"/>
    <dgm:cxn modelId="{C5EACE54-4DFA-41F7-A798-A2D70028CEEA}" type="presParOf" srcId="{2F15102B-33CE-4345-A38F-EC57FC75CBC9}" destId="{490B2536-AAD2-453B-ADEE-CDB8E658194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2F239D-BDFB-48C5-8F31-2A4A12D21F8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0AA7637-12C0-49D8-84CE-38B737652887}">
      <dgm:prSet/>
      <dgm:spPr/>
      <dgm:t>
        <a:bodyPr/>
        <a:lstStyle/>
        <a:p>
          <a:r>
            <a:rPr lang="uk-UA" dirty="0" err="1"/>
            <a:t>Мотиватор</a:t>
          </a:r>
          <a:r>
            <a:rPr lang="uk-UA" dirty="0"/>
            <a:t> </a:t>
          </a:r>
          <a:endParaRPr lang="en-US" dirty="0"/>
        </a:p>
      </dgm:t>
    </dgm:pt>
    <dgm:pt modelId="{465357B1-C38A-425B-931A-BD9AF55A82D6}" type="parTrans" cxnId="{CB147C05-B2FD-45F5-9323-9A5274BEC8A0}">
      <dgm:prSet/>
      <dgm:spPr/>
      <dgm:t>
        <a:bodyPr/>
        <a:lstStyle/>
        <a:p>
          <a:endParaRPr lang="en-US"/>
        </a:p>
      </dgm:t>
    </dgm:pt>
    <dgm:pt modelId="{AEBB4F5B-2827-4F2A-87E0-848555A81CEF}" type="sibTrans" cxnId="{CB147C05-B2FD-45F5-9323-9A5274BEC8A0}">
      <dgm:prSet/>
      <dgm:spPr/>
      <dgm:t>
        <a:bodyPr/>
        <a:lstStyle/>
        <a:p>
          <a:endParaRPr lang="en-US"/>
        </a:p>
      </dgm:t>
    </dgm:pt>
    <dgm:pt modelId="{C65A2917-1202-411E-BA31-71DC8BB6C2F2}">
      <dgm:prSet/>
      <dgm:spPr/>
      <dgm:t>
        <a:bodyPr/>
        <a:lstStyle/>
        <a:p>
          <a:r>
            <a:rPr lang="uk-UA" dirty="0"/>
            <a:t>Творець простору та атмосфери</a:t>
          </a:r>
          <a:endParaRPr lang="en-US" dirty="0"/>
        </a:p>
      </dgm:t>
    </dgm:pt>
    <dgm:pt modelId="{7C0A9EAE-6471-485C-8337-3807482FF3A6}" type="parTrans" cxnId="{DCA1BFCE-0D03-4882-8FCE-D7C5D14C505D}">
      <dgm:prSet/>
      <dgm:spPr/>
      <dgm:t>
        <a:bodyPr/>
        <a:lstStyle/>
        <a:p>
          <a:endParaRPr lang="en-US"/>
        </a:p>
      </dgm:t>
    </dgm:pt>
    <dgm:pt modelId="{F766E0BE-A6CC-4057-BB49-83144E8BF77F}" type="sibTrans" cxnId="{DCA1BFCE-0D03-4882-8FCE-D7C5D14C505D}">
      <dgm:prSet/>
      <dgm:spPr/>
      <dgm:t>
        <a:bodyPr/>
        <a:lstStyle/>
        <a:p>
          <a:endParaRPr lang="en-US"/>
        </a:p>
      </dgm:t>
    </dgm:pt>
    <dgm:pt modelId="{A64A3918-A576-4CD1-BE1B-A44A9A1F8852}">
      <dgm:prSet/>
      <dgm:spPr/>
      <dgm:t>
        <a:bodyPr/>
        <a:lstStyle/>
        <a:p>
          <a:r>
            <a:rPr lang="uk-UA" dirty="0"/>
            <a:t>Організатор роботи</a:t>
          </a:r>
          <a:endParaRPr lang="en-US" dirty="0"/>
        </a:p>
      </dgm:t>
    </dgm:pt>
    <dgm:pt modelId="{F9AC65E7-FC75-4F5C-B771-B0E781245B8C}" type="parTrans" cxnId="{F83CDCCA-E227-4469-A93D-D2976BE93A77}">
      <dgm:prSet/>
      <dgm:spPr/>
      <dgm:t>
        <a:bodyPr/>
        <a:lstStyle/>
        <a:p>
          <a:endParaRPr lang="en-US"/>
        </a:p>
      </dgm:t>
    </dgm:pt>
    <dgm:pt modelId="{96B7A9F7-4764-41C5-B5CC-9406ABCDBD42}" type="sibTrans" cxnId="{F83CDCCA-E227-4469-A93D-D2976BE93A77}">
      <dgm:prSet/>
      <dgm:spPr/>
      <dgm:t>
        <a:bodyPr/>
        <a:lstStyle/>
        <a:p>
          <a:endParaRPr lang="en-US"/>
        </a:p>
      </dgm:t>
    </dgm:pt>
    <dgm:pt modelId="{BFAC88EC-1188-48BD-ABF2-16CF5273D8A5}">
      <dgm:prSet/>
      <dgm:spPr/>
      <dgm:t>
        <a:bodyPr/>
        <a:lstStyle/>
        <a:p>
          <a:r>
            <a:rPr lang="uk-UA" dirty="0"/>
            <a:t>Експерт </a:t>
          </a:r>
          <a:endParaRPr lang="en-US" dirty="0"/>
        </a:p>
      </dgm:t>
    </dgm:pt>
    <dgm:pt modelId="{A5F2D2A2-9545-40D0-A4FF-0AB5BAFD64A8}" type="parTrans" cxnId="{EFE010D7-8400-4C4A-ACA4-5FF911711C64}">
      <dgm:prSet/>
      <dgm:spPr/>
      <dgm:t>
        <a:bodyPr/>
        <a:lstStyle/>
        <a:p>
          <a:endParaRPr lang="en-US"/>
        </a:p>
      </dgm:t>
    </dgm:pt>
    <dgm:pt modelId="{F090FC19-EE84-45FF-9176-116954DED6ED}" type="sibTrans" cxnId="{EFE010D7-8400-4C4A-ACA4-5FF911711C64}">
      <dgm:prSet/>
      <dgm:spPr/>
      <dgm:t>
        <a:bodyPr/>
        <a:lstStyle/>
        <a:p>
          <a:endParaRPr lang="en-US"/>
        </a:p>
      </dgm:t>
    </dgm:pt>
    <dgm:pt modelId="{2F15102B-33CE-4345-A38F-EC57FC75CBC9}" type="pres">
      <dgm:prSet presAssocID="{382F239D-BDFB-48C5-8F31-2A4A12D21F8A}" presName="diagram" presStyleCnt="0">
        <dgm:presLayoutVars>
          <dgm:dir/>
          <dgm:resizeHandles val="exact"/>
        </dgm:presLayoutVars>
      </dgm:prSet>
      <dgm:spPr/>
    </dgm:pt>
    <dgm:pt modelId="{98997438-E618-4B40-A728-571B013D2CE2}" type="pres">
      <dgm:prSet presAssocID="{80AA7637-12C0-49D8-84CE-38B737652887}" presName="node" presStyleLbl="node1" presStyleIdx="0" presStyleCnt="4" custLinFactX="100000" custLinFactNeighborX="117503" custLinFactNeighborY="64755">
        <dgm:presLayoutVars>
          <dgm:bulletEnabled val="1"/>
        </dgm:presLayoutVars>
      </dgm:prSet>
      <dgm:spPr/>
    </dgm:pt>
    <dgm:pt modelId="{D32CCE03-9C7C-40FC-93A7-B06731DACDBD}" type="pres">
      <dgm:prSet presAssocID="{AEBB4F5B-2827-4F2A-87E0-848555A81CEF}" presName="sibTrans" presStyleCnt="0"/>
      <dgm:spPr/>
    </dgm:pt>
    <dgm:pt modelId="{6BDBA5BE-1110-45FA-966E-C48B33052015}" type="pres">
      <dgm:prSet presAssocID="{C65A2917-1202-411E-BA31-71DC8BB6C2F2}" presName="node" presStyleLbl="node1" presStyleIdx="1" presStyleCnt="4">
        <dgm:presLayoutVars>
          <dgm:bulletEnabled val="1"/>
        </dgm:presLayoutVars>
      </dgm:prSet>
      <dgm:spPr/>
    </dgm:pt>
    <dgm:pt modelId="{F4ED56D8-37C6-4288-867F-A9552C6DE531}" type="pres">
      <dgm:prSet presAssocID="{F766E0BE-A6CC-4057-BB49-83144E8BF77F}" presName="sibTrans" presStyleCnt="0"/>
      <dgm:spPr/>
    </dgm:pt>
    <dgm:pt modelId="{BBCDA670-5171-421A-9F7C-15418096BE47}" type="pres">
      <dgm:prSet presAssocID="{A64A3918-A576-4CD1-BE1B-A44A9A1F8852}" presName="node" presStyleLbl="node1" presStyleIdx="2" presStyleCnt="4" custLinFactX="-100000" custLinFactNeighborX="-118715" custLinFactNeighborY="56506">
        <dgm:presLayoutVars>
          <dgm:bulletEnabled val="1"/>
        </dgm:presLayoutVars>
      </dgm:prSet>
      <dgm:spPr/>
    </dgm:pt>
    <dgm:pt modelId="{A6D4BD21-1B24-4AEA-8492-67697E0B7254}" type="pres">
      <dgm:prSet presAssocID="{96B7A9F7-4764-41C5-B5CC-9406ABCDBD42}" presName="sibTrans" presStyleCnt="0"/>
      <dgm:spPr/>
    </dgm:pt>
    <dgm:pt modelId="{490B2536-AAD2-453B-ADEE-CDB8E6581945}" type="pres">
      <dgm:prSet presAssocID="{BFAC88EC-1188-48BD-ABF2-16CF5273D8A5}" presName="node" presStyleLbl="node1" presStyleIdx="3" presStyleCnt="4" custLinFactNeighborX="0" custLinFactNeighborY="-7695">
        <dgm:presLayoutVars>
          <dgm:bulletEnabled val="1"/>
        </dgm:presLayoutVars>
      </dgm:prSet>
      <dgm:spPr/>
    </dgm:pt>
  </dgm:ptLst>
  <dgm:cxnLst>
    <dgm:cxn modelId="{CB147C05-B2FD-45F5-9323-9A5274BEC8A0}" srcId="{382F239D-BDFB-48C5-8F31-2A4A12D21F8A}" destId="{80AA7637-12C0-49D8-84CE-38B737652887}" srcOrd="0" destOrd="0" parTransId="{465357B1-C38A-425B-931A-BD9AF55A82D6}" sibTransId="{AEBB4F5B-2827-4F2A-87E0-848555A81CEF}"/>
    <dgm:cxn modelId="{CF6BAF16-2400-4A82-B0DE-DA71A2294501}" type="presOf" srcId="{BFAC88EC-1188-48BD-ABF2-16CF5273D8A5}" destId="{490B2536-AAD2-453B-ADEE-CDB8E6581945}" srcOrd="0" destOrd="0" presId="urn:microsoft.com/office/officeart/2005/8/layout/default"/>
    <dgm:cxn modelId="{1C44513A-E5FD-470D-9660-1EF67A9FABD4}" type="presOf" srcId="{382F239D-BDFB-48C5-8F31-2A4A12D21F8A}" destId="{2F15102B-33CE-4345-A38F-EC57FC75CBC9}" srcOrd="0" destOrd="0" presId="urn:microsoft.com/office/officeart/2005/8/layout/default"/>
    <dgm:cxn modelId="{B89A7B3C-9694-4CA2-85DB-6FB96B7EF0C5}" type="presOf" srcId="{80AA7637-12C0-49D8-84CE-38B737652887}" destId="{98997438-E618-4B40-A728-571B013D2CE2}" srcOrd="0" destOrd="0" presId="urn:microsoft.com/office/officeart/2005/8/layout/default"/>
    <dgm:cxn modelId="{8D61B974-C033-4E8B-8C5B-4D6459477FDD}" type="presOf" srcId="{A64A3918-A576-4CD1-BE1B-A44A9A1F8852}" destId="{BBCDA670-5171-421A-9F7C-15418096BE47}" srcOrd="0" destOrd="0" presId="urn:microsoft.com/office/officeart/2005/8/layout/default"/>
    <dgm:cxn modelId="{99119A59-ED09-467C-9B9E-0859930BC9AD}" type="presOf" srcId="{C65A2917-1202-411E-BA31-71DC8BB6C2F2}" destId="{6BDBA5BE-1110-45FA-966E-C48B33052015}" srcOrd="0" destOrd="0" presId="urn:microsoft.com/office/officeart/2005/8/layout/default"/>
    <dgm:cxn modelId="{F83CDCCA-E227-4469-A93D-D2976BE93A77}" srcId="{382F239D-BDFB-48C5-8F31-2A4A12D21F8A}" destId="{A64A3918-A576-4CD1-BE1B-A44A9A1F8852}" srcOrd="2" destOrd="0" parTransId="{F9AC65E7-FC75-4F5C-B771-B0E781245B8C}" sibTransId="{96B7A9F7-4764-41C5-B5CC-9406ABCDBD42}"/>
    <dgm:cxn modelId="{DCA1BFCE-0D03-4882-8FCE-D7C5D14C505D}" srcId="{382F239D-BDFB-48C5-8F31-2A4A12D21F8A}" destId="{C65A2917-1202-411E-BA31-71DC8BB6C2F2}" srcOrd="1" destOrd="0" parTransId="{7C0A9EAE-6471-485C-8337-3807482FF3A6}" sibTransId="{F766E0BE-A6CC-4057-BB49-83144E8BF77F}"/>
    <dgm:cxn modelId="{EFE010D7-8400-4C4A-ACA4-5FF911711C64}" srcId="{382F239D-BDFB-48C5-8F31-2A4A12D21F8A}" destId="{BFAC88EC-1188-48BD-ABF2-16CF5273D8A5}" srcOrd="3" destOrd="0" parTransId="{A5F2D2A2-9545-40D0-A4FF-0AB5BAFD64A8}" sibTransId="{F090FC19-EE84-45FF-9176-116954DED6ED}"/>
    <dgm:cxn modelId="{5A43D0AF-6A39-459C-89DC-2418540C14DA}" type="presParOf" srcId="{2F15102B-33CE-4345-A38F-EC57FC75CBC9}" destId="{98997438-E618-4B40-A728-571B013D2CE2}" srcOrd="0" destOrd="0" presId="urn:microsoft.com/office/officeart/2005/8/layout/default"/>
    <dgm:cxn modelId="{FAA11159-ED34-43C4-BB8E-11083DCC4046}" type="presParOf" srcId="{2F15102B-33CE-4345-A38F-EC57FC75CBC9}" destId="{D32CCE03-9C7C-40FC-93A7-B06731DACDBD}" srcOrd="1" destOrd="0" presId="urn:microsoft.com/office/officeart/2005/8/layout/default"/>
    <dgm:cxn modelId="{FBF4FF64-54D5-4703-989C-0E75A8A12E16}" type="presParOf" srcId="{2F15102B-33CE-4345-A38F-EC57FC75CBC9}" destId="{6BDBA5BE-1110-45FA-966E-C48B33052015}" srcOrd="2" destOrd="0" presId="urn:microsoft.com/office/officeart/2005/8/layout/default"/>
    <dgm:cxn modelId="{6B1E0039-EA2C-4D60-94F2-1E867CD3054B}" type="presParOf" srcId="{2F15102B-33CE-4345-A38F-EC57FC75CBC9}" destId="{F4ED56D8-37C6-4288-867F-A9552C6DE531}" srcOrd="3" destOrd="0" presId="urn:microsoft.com/office/officeart/2005/8/layout/default"/>
    <dgm:cxn modelId="{C1AB5EBF-28E4-4E33-8DFC-C6F8FBFD986F}" type="presParOf" srcId="{2F15102B-33CE-4345-A38F-EC57FC75CBC9}" destId="{BBCDA670-5171-421A-9F7C-15418096BE47}" srcOrd="4" destOrd="0" presId="urn:microsoft.com/office/officeart/2005/8/layout/default"/>
    <dgm:cxn modelId="{935867CA-DB6E-4925-982A-8917AAA24713}" type="presParOf" srcId="{2F15102B-33CE-4345-A38F-EC57FC75CBC9}" destId="{A6D4BD21-1B24-4AEA-8492-67697E0B7254}" srcOrd="5" destOrd="0" presId="urn:microsoft.com/office/officeart/2005/8/layout/default"/>
    <dgm:cxn modelId="{C5EACE54-4DFA-41F7-A798-A2D70028CEEA}" type="presParOf" srcId="{2F15102B-33CE-4345-A38F-EC57FC75CBC9}" destId="{490B2536-AAD2-453B-ADEE-CDB8E658194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1A76D5-6BEE-4DCB-9CB2-55E564F86D5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B2C4ABC6-8A88-4BB7-891C-08441D34269E}">
      <dgm:prSet phldrT="[Текст]" phldr="1"/>
      <dgm:spPr/>
      <dgm:t>
        <a:bodyPr/>
        <a:lstStyle/>
        <a:p>
          <a:endParaRPr lang="ru-RU" dirty="0"/>
        </a:p>
      </dgm:t>
    </dgm:pt>
    <dgm:pt modelId="{6B446773-0F67-4D11-8E55-E935F7C3450A}" type="parTrans" cxnId="{81A2919F-12E1-4645-A90C-2B6F65FEB3C1}">
      <dgm:prSet/>
      <dgm:spPr/>
      <dgm:t>
        <a:bodyPr/>
        <a:lstStyle/>
        <a:p>
          <a:endParaRPr lang="ru-RU"/>
        </a:p>
      </dgm:t>
    </dgm:pt>
    <dgm:pt modelId="{ECDDD059-778F-49F2-9CAD-4720BF079D86}" type="sibTrans" cxnId="{81A2919F-12E1-4645-A90C-2B6F65FEB3C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t>
        <a:bodyPr/>
        <a:lstStyle/>
        <a:p>
          <a:endParaRPr lang="ru-RU"/>
        </a:p>
      </dgm:t>
      <dgm:extLst>
        <a:ext uri="{E40237B7-FDA0-4F09-8148-C483321AD2D9}">
          <dgm14:cNvPr xmlns:dgm14="http://schemas.microsoft.com/office/drawing/2010/diagram" id="0" name="" descr="gheog_m"/>
        </a:ext>
      </dgm:extLst>
    </dgm:pt>
    <dgm:pt modelId="{7D0C1754-C92C-4E90-B966-583D52E3FB2D}" type="pres">
      <dgm:prSet presAssocID="{7B1A76D5-6BEE-4DCB-9CB2-55E564F86D54}" presName="Name0" presStyleCnt="0">
        <dgm:presLayoutVars>
          <dgm:chMax val="7"/>
          <dgm:chPref val="7"/>
          <dgm:dir/>
        </dgm:presLayoutVars>
      </dgm:prSet>
      <dgm:spPr/>
    </dgm:pt>
    <dgm:pt modelId="{0C1B24B9-594B-4E6D-BE14-1A6BB12C9A04}" type="pres">
      <dgm:prSet presAssocID="{7B1A76D5-6BEE-4DCB-9CB2-55E564F86D54}" presName="Name1" presStyleCnt="0"/>
      <dgm:spPr/>
    </dgm:pt>
    <dgm:pt modelId="{84024881-ABBA-4043-9F62-0BA6DBF7782D}" type="pres">
      <dgm:prSet presAssocID="{ECDDD059-778F-49F2-9CAD-4720BF079D86}" presName="picture_1" presStyleCnt="0"/>
      <dgm:spPr/>
    </dgm:pt>
    <dgm:pt modelId="{E842BE97-F461-4631-A034-E406D2615301}" type="pres">
      <dgm:prSet presAssocID="{ECDDD059-778F-49F2-9CAD-4720BF079D86}" presName="pictureRepeatNode" presStyleLbl="alignImgPlace1" presStyleIdx="0" presStyleCnt="1" custScaleX="82931" custScaleY="77831" custLinFactNeighborX="-44827" custLinFactNeighborY="-13999"/>
      <dgm:spPr/>
    </dgm:pt>
    <dgm:pt modelId="{53EA3D79-8413-4E95-829C-DE16E4D6BE80}" type="pres">
      <dgm:prSet presAssocID="{B2C4ABC6-8A88-4BB7-891C-08441D34269E}" presName="text_1" presStyleLbl="node1" presStyleIdx="0" presStyleCnt="0" custScaleX="57113" custScaleY="8518">
        <dgm:presLayoutVars>
          <dgm:bulletEnabled val="1"/>
        </dgm:presLayoutVars>
      </dgm:prSet>
      <dgm:spPr/>
    </dgm:pt>
  </dgm:ptLst>
  <dgm:cxnLst>
    <dgm:cxn modelId="{818F1C41-C480-4F34-AE12-328467194B24}" type="presOf" srcId="{B2C4ABC6-8A88-4BB7-891C-08441D34269E}" destId="{53EA3D79-8413-4E95-829C-DE16E4D6BE80}" srcOrd="0" destOrd="0" presId="urn:microsoft.com/office/officeart/2008/layout/CircularPictureCallout"/>
    <dgm:cxn modelId="{81A2919F-12E1-4645-A90C-2B6F65FEB3C1}" srcId="{7B1A76D5-6BEE-4DCB-9CB2-55E564F86D54}" destId="{B2C4ABC6-8A88-4BB7-891C-08441D34269E}" srcOrd="0" destOrd="0" parTransId="{6B446773-0F67-4D11-8E55-E935F7C3450A}" sibTransId="{ECDDD059-778F-49F2-9CAD-4720BF079D86}"/>
    <dgm:cxn modelId="{EE6CE7CA-B563-40DE-B0E9-BE8C55D21BE0}" type="presOf" srcId="{7B1A76D5-6BEE-4DCB-9CB2-55E564F86D54}" destId="{7D0C1754-C92C-4E90-B966-583D52E3FB2D}" srcOrd="0" destOrd="0" presId="urn:microsoft.com/office/officeart/2008/layout/CircularPictureCallout"/>
    <dgm:cxn modelId="{88B084D8-99A1-4105-B6A6-6AC2B181681A}" type="presOf" srcId="{ECDDD059-778F-49F2-9CAD-4720BF079D86}" destId="{E842BE97-F461-4631-A034-E406D2615301}" srcOrd="0" destOrd="0" presId="urn:microsoft.com/office/officeart/2008/layout/CircularPictureCallout"/>
    <dgm:cxn modelId="{21B8CB2B-6CDD-431A-8412-83E2D4633CA9}" type="presParOf" srcId="{7D0C1754-C92C-4E90-B966-583D52E3FB2D}" destId="{0C1B24B9-594B-4E6D-BE14-1A6BB12C9A04}" srcOrd="0" destOrd="0" presId="urn:microsoft.com/office/officeart/2008/layout/CircularPictureCallout"/>
    <dgm:cxn modelId="{B2C72A15-0576-4616-AEF4-0D35A4EE5480}" type="presParOf" srcId="{0C1B24B9-594B-4E6D-BE14-1A6BB12C9A04}" destId="{84024881-ABBA-4043-9F62-0BA6DBF7782D}" srcOrd="0" destOrd="0" presId="urn:microsoft.com/office/officeart/2008/layout/CircularPictureCallout"/>
    <dgm:cxn modelId="{D4D14D59-955B-4012-A14D-F38E94020079}" type="presParOf" srcId="{84024881-ABBA-4043-9F62-0BA6DBF7782D}" destId="{E842BE97-F461-4631-A034-E406D2615301}" srcOrd="0" destOrd="0" presId="urn:microsoft.com/office/officeart/2008/layout/CircularPictureCallout"/>
    <dgm:cxn modelId="{32EA29E9-5CFD-452C-98EB-9F1DC321F782}" type="presParOf" srcId="{0C1B24B9-594B-4E6D-BE14-1A6BB12C9A04}" destId="{53EA3D79-8413-4E95-829C-DE16E4D6BE80}"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8D13FD-5A8E-400F-8DE9-8964D27BD1F8}"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541A7BC8-99A6-49B4-9ACE-7397E65AE9D1}">
      <dgm:prSet phldrT="[Текст]" phldr="1"/>
      <dgm:spPr/>
      <dgm:t>
        <a:bodyPr/>
        <a:lstStyle/>
        <a:p>
          <a:endParaRPr lang="ru-RU"/>
        </a:p>
      </dgm:t>
    </dgm:pt>
    <dgm:pt modelId="{293420A4-90D9-4D26-96D7-56FED4B7DDE0}" type="parTrans" cxnId="{D6E45EA7-BFD9-44EA-8996-109D7CCF6785}">
      <dgm:prSet/>
      <dgm:spPr/>
      <dgm:t>
        <a:bodyPr/>
        <a:lstStyle/>
        <a:p>
          <a:endParaRPr lang="ru-RU"/>
        </a:p>
      </dgm:t>
    </dgm:pt>
    <dgm:pt modelId="{A589BA92-73DB-4171-A67A-3B233766A2EF}" type="sibTrans" cxnId="{D6E45EA7-BFD9-44EA-8996-109D7CCF6785}">
      <dgm:prSet/>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ru-RU"/>
        </a:p>
      </dgm:t>
      <dgm:extLst>
        <a:ext uri="{E40237B7-FDA0-4F09-8148-C483321AD2D9}">
          <dgm14:cNvPr xmlns:dgm14="http://schemas.microsoft.com/office/drawing/2010/diagram" id="0" name="" descr="http://upload.wikimedia.org/wikipedia/commons/d/da/%D0%A6%D0%B5%D1%80%D0%BA%D0%B2%D0%B0_%D0%96%D0%B8%D1%89%D0%B8%D0%BD%D1%86%D1%96.JPG"/>
        </a:ext>
      </dgm:extLst>
    </dgm:pt>
    <dgm:pt modelId="{AB0D80F4-0FD1-41AB-A191-5B0644720ABF}" type="pres">
      <dgm:prSet presAssocID="{418D13FD-5A8E-400F-8DE9-8964D27BD1F8}" presName="Name0" presStyleCnt="0">
        <dgm:presLayoutVars>
          <dgm:chMax val="7"/>
          <dgm:chPref val="7"/>
          <dgm:dir/>
        </dgm:presLayoutVars>
      </dgm:prSet>
      <dgm:spPr/>
    </dgm:pt>
    <dgm:pt modelId="{BD0EAE0B-7810-460B-A5F3-09590EF84505}" type="pres">
      <dgm:prSet presAssocID="{418D13FD-5A8E-400F-8DE9-8964D27BD1F8}" presName="Name1" presStyleCnt="0"/>
      <dgm:spPr/>
    </dgm:pt>
    <dgm:pt modelId="{3007F007-9C3D-44F1-83B1-CE5E27D05114}" type="pres">
      <dgm:prSet presAssocID="{A589BA92-73DB-4171-A67A-3B233766A2EF}" presName="picture_1" presStyleCnt="0"/>
      <dgm:spPr/>
    </dgm:pt>
    <dgm:pt modelId="{B2C8C730-A804-438C-A99F-E774AC7AC2E5}" type="pres">
      <dgm:prSet presAssocID="{A589BA92-73DB-4171-A67A-3B233766A2EF}" presName="pictureRepeatNode" presStyleLbl="alignImgPlace1" presStyleIdx="0" presStyleCnt="1" custScaleX="167341" custScaleY="170249" custLinFactNeighborX="2561" custLinFactNeighborY="-367"/>
      <dgm:spPr/>
    </dgm:pt>
    <dgm:pt modelId="{9A6336D4-39FD-49BB-82B8-501D5F77FD98}" type="pres">
      <dgm:prSet presAssocID="{541A7BC8-99A6-49B4-9ACE-7397E65AE9D1}" presName="text_1" presStyleLbl="node1" presStyleIdx="0" presStyleCnt="0">
        <dgm:presLayoutVars>
          <dgm:bulletEnabled val="1"/>
        </dgm:presLayoutVars>
      </dgm:prSet>
      <dgm:spPr/>
    </dgm:pt>
  </dgm:ptLst>
  <dgm:cxnLst>
    <dgm:cxn modelId="{6DFC5082-AF0F-4876-9F84-C50BF24EADD8}" type="presOf" srcId="{A589BA92-73DB-4171-A67A-3B233766A2EF}" destId="{B2C8C730-A804-438C-A99F-E774AC7AC2E5}" srcOrd="0" destOrd="0" presId="urn:microsoft.com/office/officeart/2008/layout/CircularPictureCallout"/>
    <dgm:cxn modelId="{7555BD83-1CF4-4087-A959-FABA52E743B0}" type="presOf" srcId="{418D13FD-5A8E-400F-8DE9-8964D27BD1F8}" destId="{AB0D80F4-0FD1-41AB-A191-5B0644720ABF}" srcOrd="0" destOrd="0" presId="urn:microsoft.com/office/officeart/2008/layout/CircularPictureCallout"/>
    <dgm:cxn modelId="{D6E45EA7-BFD9-44EA-8996-109D7CCF6785}" srcId="{418D13FD-5A8E-400F-8DE9-8964D27BD1F8}" destId="{541A7BC8-99A6-49B4-9ACE-7397E65AE9D1}" srcOrd="0" destOrd="0" parTransId="{293420A4-90D9-4D26-96D7-56FED4B7DDE0}" sibTransId="{A589BA92-73DB-4171-A67A-3B233766A2EF}"/>
    <dgm:cxn modelId="{029FF0C0-AFC4-4ABF-B855-C90AEC500FF6}" type="presOf" srcId="{541A7BC8-99A6-49B4-9ACE-7397E65AE9D1}" destId="{9A6336D4-39FD-49BB-82B8-501D5F77FD98}" srcOrd="0" destOrd="0" presId="urn:microsoft.com/office/officeart/2008/layout/CircularPictureCallout"/>
    <dgm:cxn modelId="{2676074D-0252-407F-897F-32D873BDDB3F}" type="presParOf" srcId="{AB0D80F4-0FD1-41AB-A191-5B0644720ABF}" destId="{BD0EAE0B-7810-460B-A5F3-09590EF84505}" srcOrd="0" destOrd="0" presId="urn:microsoft.com/office/officeart/2008/layout/CircularPictureCallout"/>
    <dgm:cxn modelId="{91F512C7-344C-4074-8B9D-64F259655DF4}" type="presParOf" srcId="{BD0EAE0B-7810-460B-A5F3-09590EF84505}" destId="{3007F007-9C3D-44F1-83B1-CE5E27D05114}" srcOrd="0" destOrd="0" presId="urn:microsoft.com/office/officeart/2008/layout/CircularPictureCallout"/>
    <dgm:cxn modelId="{E2D9D6AD-B20F-4B16-B9FA-51682E3E9C21}" type="presParOf" srcId="{3007F007-9C3D-44F1-83B1-CE5E27D05114}" destId="{B2C8C730-A804-438C-A99F-E774AC7AC2E5}" srcOrd="0" destOrd="0" presId="urn:microsoft.com/office/officeart/2008/layout/CircularPictureCallout"/>
    <dgm:cxn modelId="{F94D3CFB-4822-44AD-A728-6D02301941CA}" type="presParOf" srcId="{BD0EAE0B-7810-460B-A5F3-09590EF84505}" destId="{9A6336D4-39FD-49BB-82B8-501D5F77FD98}"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2D60D5-9115-45D4-99A9-86D37D18E8B9}"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585DB5CC-EEE3-4FED-8A0E-4ADEE9FEE355}">
      <dgm:prSet phldrT="[Текст]" phldr="1"/>
      <dgm:spPr/>
      <dgm:t>
        <a:bodyPr/>
        <a:lstStyle/>
        <a:p>
          <a:endParaRPr lang="ru-RU"/>
        </a:p>
      </dgm:t>
    </dgm:pt>
    <dgm:pt modelId="{7F873BF7-34D0-4364-93A9-54DF10FFFED7}" type="parTrans" cxnId="{C5A3A65A-DFEA-4806-9362-AD9C6CB3C2E1}">
      <dgm:prSet/>
      <dgm:spPr/>
      <dgm:t>
        <a:bodyPr/>
        <a:lstStyle/>
        <a:p>
          <a:endParaRPr lang="ru-RU"/>
        </a:p>
      </dgm:t>
    </dgm:pt>
    <dgm:pt modelId="{433890CE-3979-4526-BBF3-66E155342AD6}" type="sibTrans" cxnId="{C5A3A65A-DFEA-4806-9362-AD9C6CB3C2E1}">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dgm:spPr>
      <dgm:t>
        <a:bodyPr/>
        <a:lstStyle/>
        <a:p>
          <a:endParaRPr lang="ru-RU"/>
        </a:p>
      </dgm:t>
      <dgm:extLst>
        <a:ext uri="{E40237B7-FDA0-4F09-8148-C483321AD2D9}">
          <dgm14:cNvPr xmlns:dgm14="http://schemas.microsoft.com/office/drawing/2010/diagram" id="0" name="" descr="http://www.bankoboev.ru/images/MTY4OTg0/Bankoboev.Ru_boloto_v_glushi.jpg"/>
        </a:ext>
      </dgm:extLst>
    </dgm:pt>
    <dgm:pt modelId="{F8CB4622-AA28-4A7C-88F0-3CC8B2B4CF7F}" type="pres">
      <dgm:prSet presAssocID="{4E2D60D5-9115-45D4-99A9-86D37D18E8B9}" presName="Name0" presStyleCnt="0">
        <dgm:presLayoutVars>
          <dgm:chMax val="7"/>
          <dgm:chPref val="7"/>
          <dgm:dir/>
        </dgm:presLayoutVars>
      </dgm:prSet>
      <dgm:spPr/>
    </dgm:pt>
    <dgm:pt modelId="{224EF721-E24F-4D20-B57D-267B55965474}" type="pres">
      <dgm:prSet presAssocID="{4E2D60D5-9115-45D4-99A9-86D37D18E8B9}" presName="Name1" presStyleCnt="0"/>
      <dgm:spPr/>
    </dgm:pt>
    <dgm:pt modelId="{182CC0CA-B3FA-4988-9F43-F97D9F06687F}" type="pres">
      <dgm:prSet presAssocID="{433890CE-3979-4526-BBF3-66E155342AD6}" presName="picture_1" presStyleCnt="0"/>
      <dgm:spPr/>
    </dgm:pt>
    <dgm:pt modelId="{600DAB70-E709-46BB-AFD6-34380DDA3E31}" type="pres">
      <dgm:prSet presAssocID="{433890CE-3979-4526-BBF3-66E155342AD6}" presName="pictureRepeatNode" presStyleLbl="alignImgPlace1" presStyleIdx="0" presStyleCnt="1" custScaleX="133525" custScaleY="140362" custLinFactNeighborX="39290" custLinFactNeighborY="-9972"/>
      <dgm:spPr/>
    </dgm:pt>
    <dgm:pt modelId="{F6A3C654-96E9-40A3-A901-494A2DCF02C9}" type="pres">
      <dgm:prSet presAssocID="{585DB5CC-EEE3-4FED-8A0E-4ADEE9FEE355}" presName="text_1" presStyleLbl="node1" presStyleIdx="0" presStyleCnt="0">
        <dgm:presLayoutVars>
          <dgm:bulletEnabled val="1"/>
        </dgm:presLayoutVars>
      </dgm:prSet>
      <dgm:spPr/>
    </dgm:pt>
  </dgm:ptLst>
  <dgm:cxnLst>
    <dgm:cxn modelId="{5AB76758-5482-4D7A-B86C-AC06D35672EA}" type="presOf" srcId="{4E2D60D5-9115-45D4-99A9-86D37D18E8B9}" destId="{F8CB4622-AA28-4A7C-88F0-3CC8B2B4CF7F}" srcOrd="0" destOrd="0" presId="urn:microsoft.com/office/officeart/2008/layout/CircularPictureCallout"/>
    <dgm:cxn modelId="{C5A3A65A-DFEA-4806-9362-AD9C6CB3C2E1}" srcId="{4E2D60D5-9115-45D4-99A9-86D37D18E8B9}" destId="{585DB5CC-EEE3-4FED-8A0E-4ADEE9FEE355}" srcOrd="0" destOrd="0" parTransId="{7F873BF7-34D0-4364-93A9-54DF10FFFED7}" sibTransId="{433890CE-3979-4526-BBF3-66E155342AD6}"/>
    <dgm:cxn modelId="{9F478C8B-D200-4CDB-B5CF-65697C042410}" type="presOf" srcId="{433890CE-3979-4526-BBF3-66E155342AD6}" destId="{600DAB70-E709-46BB-AFD6-34380DDA3E31}" srcOrd="0" destOrd="0" presId="urn:microsoft.com/office/officeart/2008/layout/CircularPictureCallout"/>
    <dgm:cxn modelId="{2BEFB4E0-6F0D-4764-9CEB-61D226A902EB}" type="presOf" srcId="{585DB5CC-EEE3-4FED-8A0E-4ADEE9FEE355}" destId="{F6A3C654-96E9-40A3-A901-494A2DCF02C9}" srcOrd="0" destOrd="0" presId="urn:microsoft.com/office/officeart/2008/layout/CircularPictureCallout"/>
    <dgm:cxn modelId="{51D49093-1EDC-414B-A60B-379D70DA2089}" type="presParOf" srcId="{F8CB4622-AA28-4A7C-88F0-3CC8B2B4CF7F}" destId="{224EF721-E24F-4D20-B57D-267B55965474}" srcOrd="0" destOrd="0" presId="urn:microsoft.com/office/officeart/2008/layout/CircularPictureCallout"/>
    <dgm:cxn modelId="{C8F10625-20F5-4BF6-921D-9AF39D3D0A1A}" type="presParOf" srcId="{224EF721-E24F-4D20-B57D-267B55965474}" destId="{182CC0CA-B3FA-4988-9F43-F97D9F06687F}" srcOrd="0" destOrd="0" presId="urn:microsoft.com/office/officeart/2008/layout/CircularPictureCallout"/>
    <dgm:cxn modelId="{3E6816A1-3A96-4F97-8C44-D81B85BDDD45}" type="presParOf" srcId="{182CC0CA-B3FA-4988-9F43-F97D9F06687F}" destId="{600DAB70-E709-46BB-AFD6-34380DDA3E31}" srcOrd="0" destOrd="0" presId="urn:microsoft.com/office/officeart/2008/layout/CircularPictureCallout"/>
    <dgm:cxn modelId="{A73481FF-6C70-41D7-8F5E-4224F5533744}" type="presParOf" srcId="{224EF721-E24F-4D20-B57D-267B55965474}" destId="{F6A3C654-96E9-40A3-A901-494A2DCF02C9}" srcOrd="1"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CBDC38-DF50-41E8-8C13-71633486E5D3}"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3C9BC19-5677-41B9-94AD-7C27B16573CD}">
      <dgm:prSet phldrT="[Текст]" phldr="1"/>
      <dgm:spPr/>
      <dgm:t>
        <a:bodyPr/>
        <a:lstStyle/>
        <a:p>
          <a:endParaRPr lang="ru-RU"/>
        </a:p>
      </dgm:t>
    </dgm:pt>
    <dgm:pt modelId="{EA06A116-F74F-4353-8210-EF2C89761F72}" type="parTrans" cxnId="{F589E3C7-3590-4F32-9CF8-A7A8AF2B454F}">
      <dgm:prSet/>
      <dgm:spPr/>
      <dgm:t>
        <a:bodyPr/>
        <a:lstStyle/>
        <a:p>
          <a:endParaRPr lang="ru-RU"/>
        </a:p>
      </dgm:t>
    </dgm:pt>
    <dgm:pt modelId="{3B91BC7A-4795-46E9-A7DC-99D636998E96}" type="sibTrans" cxnId="{F589E3C7-3590-4F32-9CF8-A7A8AF2B454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t>
        <a:bodyPr/>
        <a:lstStyle/>
        <a:p>
          <a:endParaRPr lang="ru-RU"/>
        </a:p>
      </dgm:t>
      <dgm:extLst>
        <a:ext uri="{E40237B7-FDA0-4F09-8148-C483321AD2D9}">
          <dgm14:cNvPr xmlns:dgm14="http://schemas.microsoft.com/office/drawing/2010/diagram" id="0" name="" descr="http://www.stejka.com/cache/800_600_max/martinkvc_13.JPG"/>
        </a:ext>
      </dgm:extLst>
    </dgm:pt>
    <dgm:pt modelId="{E240CE85-B60C-47DB-987C-51BCB0D9E260}" type="pres">
      <dgm:prSet presAssocID="{F2CBDC38-DF50-41E8-8C13-71633486E5D3}" presName="Name0" presStyleCnt="0">
        <dgm:presLayoutVars>
          <dgm:chMax val="7"/>
          <dgm:chPref val="7"/>
          <dgm:dir/>
        </dgm:presLayoutVars>
      </dgm:prSet>
      <dgm:spPr/>
    </dgm:pt>
    <dgm:pt modelId="{0B360FD4-8F77-4984-BE8A-B7F43A0DDF19}" type="pres">
      <dgm:prSet presAssocID="{F2CBDC38-DF50-41E8-8C13-71633486E5D3}" presName="Name1" presStyleCnt="0"/>
      <dgm:spPr/>
    </dgm:pt>
    <dgm:pt modelId="{B3835ECE-3D37-47BC-B195-28CE1E4DABE5}" type="pres">
      <dgm:prSet presAssocID="{3B91BC7A-4795-46E9-A7DC-99D636998E96}" presName="picture_1" presStyleCnt="0"/>
      <dgm:spPr/>
    </dgm:pt>
    <dgm:pt modelId="{BFCD15C7-DD42-436C-91D4-0EC1D16EA74D}" type="pres">
      <dgm:prSet presAssocID="{3B91BC7A-4795-46E9-A7DC-99D636998E96}" presName="pictureRepeatNode" presStyleLbl="alignImgPlace1" presStyleIdx="0" presStyleCnt="1" custScaleX="147133" custScaleY="139626" custLinFactX="200000" custLinFactNeighborX="250046" custLinFactNeighborY="6794"/>
      <dgm:spPr/>
    </dgm:pt>
    <dgm:pt modelId="{85BD95BE-BD36-4A7F-AA88-352687880D8C}" type="pres">
      <dgm:prSet presAssocID="{F3C9BC19-5677-41B9-94AD-7C27B16573CD}" presName="text_1" presStyleLbl="node1" presStyleIdx="0" presStyleCnt="0">
        <dgm:presLayoutVars>
          <dgm:bulletEnabled val="1"/>
        </dgm:presLayoutVars>
      </dgm:prSet>
      <dgm:spPr/>
    </dgm:pt>
  </dgm:ptLst>
  <dgm:cxnLst>
    <dgm:cxn modelId="{C98F7E4C-3824-493F-9EB8-9D0C5B328930}" type="presOf" srcId="{F2CBDC38-DF50-41E8-8C13-71633486E5D3}" destId="{E240CE85-B60C-47DB-987C-51BCB0D9E260}" srcOrd="0" destOrd="0" presId="urn:microsoft.com/office/officeart/2008/layout/CircularPictureCallout"/>
    <dgm:cxn modelId="{9201FDB6-893E-4F14-B841-1FE870E3AB4A}" type="presOf" srcId="{3B91BC7A-4795-46E9-A7DC-99D636998E96}" destId="{BFCD15C7-DD42-436C-91D4-0EC1D16EA74D}" srcOrd="0" destOrd="0" presId="urn:microsoft.com/office/officeart/2008/layout/CircularPictureCallout"/>
    <dgm:cxn modelId="{F589E3C7-3590-4F32-9CF8-A7A8AF2B454F}" srcId="{F2CBDC38-DF50-41E8-8C13-71633486E5D3}" destId="{F3C9BC19-5677-41B9-94AD-7C27B16573CD}" srcOrd="0" destOrd="0" parTransId="{EA06A116-F74F-4353-8210-EF2C89761F72}" sibTransId="{3B91BC7A-4795-46E9-A7DC-99D636998E96}"/>
    <dgm:cxn modelId="{09BC34EE-C612-47A8-9E8F-B8804C95C408}" type="presOf" srcId="{F3C9BC19-5677-41B9-94AD-7C27B16573CD}" destId="{85BD95BE-BD36-4A7F-AA88-352687880D8C}" srcOrd="0" destOrd="0" presId="urn:microsoft.com/office/officeart/2008/layout/CircularPictureCallout"/>
    <dgm:cxn modelId="{904EDC9B-2392-4C55-ABCE-B13DC5CD4DFF}" type="presParOf" srcId="{E240CE85-B60C-47DB-987C-51BCB0D9E260}" destId="{0B360FD4-8F77-4984-BE8A-B7F43A0DDF19}" srcOrd="0" destOrd="0" presId="urn:microsoft.com/office/officeart/2008/layout/CircularPictureCallout"/>
    <dgm:cxn modelId="{B7183A0C-0FEC-441B-BA73-CE07B56F9EEF}" type="presParOf" srcId="{0B360FD4-8F77-4984-BE8A-B7F43A0DDF19}" destId="{B3835ECE-3D37-47BC-B195-28CE1E4DABE5}" srcOrd="0" destOrd="0" presId="urn:microsoft.com/office/officeart/2008/layout/CircularPictureCallout"/>
    <dgm:cxn modelId="{AC6E5451-7EEA-42E6-9CFC-EAD1B3C62838}" type="presParOf" srcId="{B3835ECE-3D37-47BC-B195-28CE1E4DABE5}" destId="{BFCD15C7-DD42-436C-91D4-0EC1D16EA74D}" srcOrd="0" destOrd="0" presId="urn:microsoft.com/office/officeart/2008/layout/CircularPictureCallout"/>
    <dgm:cxn modelId="{BEBAB7D3-5000-4230-AB53-841986AAFFFD}" type="presParOf" srcId="{0B360FD4-8F77-4984-BE8A-B7F43A0DDF19}" destId="{85BD95BE-BD36-4A7F-AA88-352687880D8C}" srcOrd="1" destOrd="0" presId="urn:microsoft.com/office/officeart/2008/layout/CircularPictureCallou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A0BDC5-526F-42CF-947D-F522D2FB77DB}"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798172DA-5DAF-402D-9605-BDD894DC5847}">
      <dgm:prSet phldrT="[Текст]" phldr="1"/>
      <dgm:spPr/>
      <dgm:t>
        <a:bodyPr/>
        <a:lstStyle/>
        <a:p>
          <a:endParaRPr lang="ru-RU"/>
        </a:p>
      </dgm:t>
    </dgm:pt>
    <dgm:pt modelId="{D8C952A3-4602-4002-A7B9-878F9DC11CFC}" type="parTrans" cxnId="{1A6D328E-D4D9-4B3C-863D-52BD9EA7F785}">
      <dgm:prSet/>
      <dgm:spPr/>
      <dgm:t>
        <a:bodyPr/>
        <a:lstStyle/>
        <a:p>
          <a:endParaRPr lang="ru-RU"/>
        </a:p>
      </dgm:t>
    </dgm:pt>
    <dgm:pt modelId="{3E9BE358-0ECA-4F95-9E71-DEFE25165D0C}" type="sibTrans" cxnId="{1A6D328E-D4D9-4B3C-863D-52BD9EA7F785}">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ru-RU"/>
        </a:p>
      </dgm:t>
      <dgm:extLst>
        <a:ext uri="{E40237B7-FDA0-4F09-8148-C483321AD2D9}">
          <dgm14:cNvPr xmlns:dgm14="http://schemas.microsoft.com/office/drawing/2010/diagram" id="0" name="" descr="E:\Фото\5 курс\Мартинківці\PA191586.JPG"/>
        </a:ext>
      </dgm:extLst>
    </dgm:pt>
    <dgm:pt modelId="{6E87809B-3FDF-4968-BC9A-A6F56CCCF93B}" type="pres">
      <dgm:prSet presAssocID="{0EA0BDC5-526F-42CF-947D-F522D2FB77DB}" presName="Name0" presStyleCnt="0">
        <dgm:presLayoutVars>
          <dgm:chMax val="7"/>
          <dgm:chPref val="7"/>
          <dgm:dir/>
        </dgm:presLayoutVars>
      </dgm:prSet>
      <dgm:spPr/>
    </dgm:pt>
    <dgm:pt modelId="{E265B82A-CA1E-4CE5-A7E6-1BEEE0B94DBC}" type="pres">
      <dgm:prSet presAssocID="{0EA0BDC5-526F-42CF-947D-F522D2FB77DB}" presName="Name1" presStyleCnt="0"/>
      <dgm:spPr/>
    </dgm:pt>
    <dgm:pt modelId="{03C13D4F-C0B6-4DE5-A2FE-82300034EFBE}" type="pres">
      <dgm:prSet presAssocID="{3E9BE358-0ECA-4F95-9E71-DEFE25165D0C}" presName="picture_1" presStyleCnt="0"/>
      <dgm:spPr/>
    </dgm:pt>
    <dgm:pt modelId="{0629C761-C52D-4D65-B8CD-449CAC318A2B}" type="pres">
      <dgm:prSet presAssocID="{3E9BE358-0ECA-4F95-9E71-DEFE25165D0C}" presName="pictureRepeatNode" presStyleLbl="alignImgPlace1" presStyleIdx="0" presStyleCnt="1" custScaleX="191287" custScaleY="173095" custLinFactNeighborX="34556" custLinFactNeighborY="3898"/>
      <dgm:spPr/>
    </dgm:pt>
    <dgm:pt modelId="{302EF959-5679-4CE7-B29D-E1621B785F8C}" type="pres">
      <dgm:prSet presAssocID="{798172DA-5DAF-402D-9605-BDD894DC5847}" presName="text_1" presStyleLbl="node1" presStyleIdx="0" presStyleCnt="0">
        <dgm:presLayoutVars>
          <dgm:bulletEnabled val="1"/>
        </dgm:presLayoutVars>
      </dgm:prSet>
      <dgm:spPr/>
    </dgm:pt>
  </dgm:ptLst>
  <dgm:cxnLst>
    <dgm:cxn modelId="{67518256-F2A0-494A-8E02-150C50815829}" type="presOf" srcId="{3E9BE358-0ECA-4F95-9E71-DEFE25165D0C}" destId="{0629C761-C52D-4D65-B8CD-449CAC318A2B}" srcOrd="0" destOrd="0" presId="urn:microsoft.com/office/officeart/2008/layout/CircularPictureCallout"/>
    <dgm:cxn modelId="{1A6D328E-D4D9-4B3C-863D-52BD9EA7F785}" srcId="{0EA0BDC5-526F-42CF-947D-F522D2FB77DB}" destId="{798172DA-5DAF-402D-9605-BDD894DC5847}" srcOrd="0" destOrd="0" parTransId="{D8C952A3-4602-4002-A7B9-878F9DC11CFC}" sibTransId="{3E9BE358-0ECA-4F95-9E71-DEFE25165D0C}"/>
    <dgm:cxn modelId="{B2BB09B7-D2F1-401A-AC3C-3039D930B740}" type="presOf" srcId="{798172DA-5DAF-402D-9605-BDD894DC5847}" destId="{302EF959-5679-4CE7-B29D-E1621B785F8C}" srcOrd="0" destOrd="0" presId="urn:microsoft.com/office/officeart/2008/layout/CircularPictureCallout"/>
    <dgm:cxn modelId="{A23AACE8-69BF-4FA4-A767-F90BAB16E678}" type="presOf" srcId="{0EA0BDC5-526F-42CF-947D-F522D2FB77DB}" destId="{6E87809B-3FDF-4968-BC9A-A6F56CCCF93B}" srcOrd="0" destOrd="0" presId="urn:microsoft.com/office/officeart/2008/layout/CircularPictureCallout"/>
    <dgm:cxn modelId="{43CF8624-C5F4-49E8-8194-BA1708FAB74F}" type="presParOf" srcId="{6E87809B-3FDF-4968-BC9A-A6F56CCCF93B}" destId="{E265B82A-CA1E-4CE5-A7E6-1BEEE0B94DBC}" srcOrd="0" destOrd="0" presId="urn:microsoft.com/office/officeart/2008/layout/CircularPictureCallout"/>
    <dgm:cxn modelId="{53C2D6DB-E73B-46D9-BD18-7DFDA628685A}" type="presParOf" srcId="{E265B82A-CA1E-4CE5-A7E6-1BEEE0B94DBC}" destId="{03C13D4F-C0B6-4DE5-A2FE-82300034EFBE}" srcOrd="0" destOrd="0" presId="urn:microsoft.com/office/officeart/2008/layout/CircularPictureCallout"/>
    <dgm:cxn modelId="{30C20D6F-CD6E-49C8-AEF8-41F993BE21E5}" type="presParOf" srcId="{03C13D4F-C0B6-4DE5-A2FE-82300034EFBE}" destId="{0629C761-C52D-4D65-B8CD-449CAC318A2B}" srcOrd="0" destOrd="0" presId="urn:microsoft.com/office/officeart/2008/layout/CircularPictureCallout"/>
    <dgm:cxn modelId="{5011693A-A408-41F5-B5D9-A255F3F5E4C0}" type="presParOf" srcId="{E265B82A-CA1E-4CE5-A7E6-1BEEE0B94DBC}" destId="{302EF959-5679-4CE7-B29D-E1621B785F8C}" srcOrd="1" destOrd="0" presId="urn:microsoft.com/office/officeart/2008/layout/CircularPictureCallou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97438-E618-4B40-A728-571B013D2CE2}">
      <dsp:nvSpPr>
        <dsp:cNvPr id="0" name=""/>
        <dsp:cNvSpPr/>
      </dsp:nvSpPr>
      <dsp:spPr>
        <a:xfrm>
          <a:off x="7210306" y="0"/>
          <a:ext cx="3198837" cy="19193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i="0" kern="1200" dirty="0">
              <a:latin typeface="Times New Roman" panose="02020603050405020304" pitchFamily="18" charset="0"/>
              <a:cs typeface="Times New Roman" panose="02020603050405020304" pitchFamily="18" charset="0"/>
            </a:rPr>
            <a:t>Формування та розвиток творчого мислення, творчих здібностей учня;</a:t>
          </a:r>
          <a:endParaRPr lang="en-US" sz="2400" b="1" kern="1200" dirty="0">
            <a:latin typeface="Times New Roman" panose="02020603050405020304" pitchFamily="18" charset="0"/>
            <a:cs typeface="Times New Roman" panose="02020603050405020304" pitchFamily="18" charset="0"/>
          </a:endParaRPr>
        </a:p>
      </dsp:txBody>
      <dsp:txXfrm>
        <a:off x="7210306" y="0"/>
        <a:ext cx="3198837" cy="1919302"/>
      </dsp:txXfrm>
    </dsp:sp>
    <dsp:sp modelId="{6BDBA5BE-1110-45FA-966E-C48B33052015}">
      <dsp:nvSpPr>
        <dsp:cNvPr id="0" name=""/>
        <dsp:cNvSpPr/>
      </dsp:nvSpPr>
      <dsp:spPr>
        <a:xfrm>
          <a:off x="3658381" y="1174"/>
          <a:ext cx="3198837" cy="19193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i="0" kern="1200" dirty="0">
              <a:latin typeface="Times New Roman" panose="02020603050405020304" pitchFamily="18" charset="0"/>
              <a:cs typeface="Times New Roman" panose="02020603050405020304" pitchFamily="18" charset="0"/>
            </a:rPr>
            <a:t>Розвиток вміння та навичок у постановці проблем та знаходженні способів їх вирішення;</a:t>
          </a:r>
          <a:endParaRPr lang="en-US" sz="2400" b="1" kern="1200" dirty="0">
            <a:latin typeface="Times New Roman" panose="02020603050405020304" pitchFamily="18" charset="0"/>
            <a:cs typeface="Times New Roman" panose="02020603050405020304" pitchFamily="18" charset="0"/>
          </a:endParaRPr>
        </a:p>
      </dsp:txBody>
      <dsp:txXfrm>
        <a:off x="3658381" y="1174"/>
        <a:ext cx="3198837" cy="1919302"/>
      </dsp:txXfrm>
    </dsp:sp>
    <dsp:sp modelId="{BBCDA670-5171-421A-9F7C-15418096BE47}">
      <dsp:nvSpPr>
        <dsp:cNvPr id="0" name=""/>
        <dsp:cNvSpPr/>
      </dsp:nvSpPr>
      <dsp:spPr>
        <a:xfrm>
          <a:off x="95708" y="1174"/>
          <a:ext cx="3198837" cy="19193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i="0" kern="1200" dirty="0">
              <a:latin typeface="Times New Roman" panose="02020603050405020304" pitchFamily="18" charset="0"/>
              <a:cs typeface="Times New Roman" panose="02020603050405020304" pitchFamily="18" charset="0"/>
            </a:rPr>
            <a:t>Мотивація у навчанні та самоосвіті;</a:t>
          </a:r>
          <a:endParaRPr lang="en-US" sz="2400" b="1" kern="1200" dirty="0">
            <a:latin typeface="Times New Roman" panose="02020603050405020304" pitchFamily="18" charset="0"/>
            <a:cs typeface="Times New Roman" panose="02020603050405020304" pitchFamily="18" charset="0"/>
          </a:endParaRPr>
        </a:p>
      </dsp:txBody>
      <dsp:txXfrm>
        <a:off x="95708" y="1174"/>
        <a:ext cx="3198837" cy="1919302"/>
      </dsp:txXfrm>
    </dsp:sp>
    <dsp:sp modelId="{625C9C38-D324-4CAB-9AB9-37276F6FF6E2}">
      <dsp:nvSpPr>
        <dsp:cNvPr id="0" name=""/>
        <dsp:cNvSpPr/>
      </dsp:nvSpPr>
      <dsp:spPr>
        <a:xfrm>
          <a:off x="1651606" y="2240360"/>
          <a:ext cx="3693665" cy="19193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i="0" kern="1200" dirty="0">
              <a:latin typeface="Times New Roman" panose="02020603050405020304" pitchFamily="18" charset="0"/>
              <a:cs typeface="Times New Roman" panose="02020603050405020304" pitchFamily="18" charset="0"/>
            </a:rPr>
            <a:t>Формування почуття індивідуальної відповідальності за свої вчинки, прийняті рішення та дії;</a:t>
          </a:r>
          <a:endParaRPr lang="en-US" sz="2400" b="1" kern="1200" dirty="0">
            <a:latin typeface="Times New Roman" panose="02020603050405020304" pitchFamily="18" charset="0"/>
            <a:cs typeface="Times New Roman" panose="02020603050405020304" pitchFamily="18" charset="0"/>
          </a:endParaRPr>
        </a:p>
      </dsp:txBody>
      <dsp:txXfrm>
        <a:off x="1651606" y="2240360"/>
        <a:ext cx="3693665" cy="1919302"/>
      </dsp:txXfrm>
    </dsp:sp>
    <dsp:sp modelId="{490B2536-AAD2-453B-ADEE-CDB8E6581945}">
      <dsp:nvSpPr>
        <dsp:cNvPr id="0" name=""/>
        <dsp:cNvSpPr/>
      </dsp:nvSpPr>
      <dsp:spPr>
        <a:xfrm>
          <a:off x="5786327" y="2241531"/>
          <a:ext cx="3198837" cy="19193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i="0" kern="1200" dirty="0">
              <a:latin typeface="Times New Roman" panose="02020603050405020304" pitchFamily="18" charset="0"/>
              <a:cs typeface="Times New Roman" panose="02020603050405020304" pitchFamily="18" charset="0"/>
            </a:rPr>
            <a:t>Розвиток в учня комунікативних вмінь,  навичок командної роботи</a:t>
          </a:r>
          <a:endParaRPr lang="en-US" sz="2400" b="1" kern="1200" dirty="0">
            <a:latin typeface="Times New Roman" panose="02020603050405020304" pitchFamily="18" charset="0"/>
            <a:cs typeface="Times New Roman" panose="02020603050405020304" pitchFamily="18" charset="0"/>
          </a:endParaRPr>
        </a:p>
      </dsp:txBody>
      <dsp:txXfrm>
        <a:off x="5786327" y="2241531"/>
        <a:ext cx="3198837" cy="19193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3A065-9FC8-42D8-8643-F8A78493BCBF}">
      <dsp:nvSpPr>
        <dsp:cNvPr id="0" name=""/>
        <dsp:cNvSpPr/>
      </dsp:nvSpPr>
      <dsp:spPr>
        <a:xfrm>
          <a:off x="516213" y="386361"/>
          <a:ext cx="2639119" cy="242500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ED5F5A-C30E-4C39-8042-FF356FA7FB00}">
      <dsp:nvSpPr>
        <dsp:cNvPr id="0" name=""/>
        <dsp:cNvSpPr/>
      </dsp:nvSpPr>
      <dsp:spPr>
        <a:xfrm>
          <a:off x="1239562" y="1462191"/>
          <a:ext cx="1166647" cy="601552"/>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333500">
            <a:lnSpc>
              <a:spcPct val="90000"/>
            </a:lnSpc>
            <a:spcBef>
              <a:spcPct val="0"/>
            </a:spcBef>
            <a:spcAft>
              <a:spcPct val="35000"/>
            </a:spcAft>
            <a:buNone/>
          </a:pPr>
          <a:endParaRPr lang="ru-RU" sz="3000" kern="1200"/>
        </a:p>
      </dsp:txBody>
      <dsp:txXfrm>
        <a:off x="1239562" y="1462191"/>
        <a:ext cx="1166647" cy="6015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97438-E618-4B40-A728-571B013D2CE2}">
      <dsp:nvSpPr>
        <dsp:cNvPr id="0" name=""/>
        <dsp:cNvSpPr/>
      </dsp:nvSpPr>
      <dsp:spPr>
        <a:xfrm>
          <a:off x="1984547" y="2709290"/>
          <a:ext cx="3909078" cy="23454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kern="1200" dirty="0"/>
            <a:t>технології ситуативного моделювання</a:t>
          </a:r>
          <a:endParaRPr lang="en-US" sz="2400" b="1" kern="1200" dirty="0">
            <a:latin typeface="Times New Roman" panose="02020603050405020304" pitchFamily="18" charset="0"/>
            <a:cs typeface="Times New Roman" panose="02020603050405020304" pitchFamily="18" charset="0"/>
          </a:endParaRPr>
        </a:p>
      </dsp:txBody>
      <dsp:txXfrm>
        <a:off x="1984547" y="2709290"/>
        <a:ext cx="3909078" cy="2345447"/>
      </dsp:txXfrm>
    </dsp:sp>
    <dsp:sp modelId="{6BDBA5BE-1110-45FA-966E-C48B33052015}">
      <dsp:nvSpPr>
        <dsp:cNvPr id="0" name=""/>
        <dsp:cNvSpPr/>
      </dsp:nvSpPr>
      <dsp:spPr>
        <a:xfrm>
          <a:off x="4654214" y="305793"/>
          <a:ext cx="3909078" cy="23454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kern="1200" dirty="0"/>
            <a:t>інтерактивні технології колективно-групового навчання</a:t>
          </a:r>
          <a:endParaRPr lang="en-US" sz="2400" b="1" kern="1200" dirty="0">
            <a:latin typeface="Times New Roman" panose="02020603050405020304" pitchFamily="18" charset="0"/>
            <a:cs typeface="Times New Roman" panose="02020603050405020304" pitchFamily="18" charset="0"/>
          </a:endParaRPr>
        </a:p>
      </dsp:txBody>
      <dsp:txXfrm>
        <a:off x="4654214" y="305793"/>
        <a:ext cx="3909078" cy="2345447"/>
      </dsp:txXfrm>
    </dsp:sp>
    <dsp:sp modelId="{BBCDA670-5171-421A-9F7C-15418096BE47}">
      <dsp:nvSpPr>
        <dsp:cNvPr id="0" name=""/>
        <dsp:cNvSpPr/>
      </dsp:nvSpPr>
      <dsp:spPr>
        <a:xfrm>
          <a:off x="586758" y="313454"/>
          <a:ext cx="3909078" cy="23454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kern="1200" dirty="0"/>
            <a:t>інтерактивні технології кооперативного навчання</a:t>
          </a:r>
          <a:endParaRPr lang="en-US" sz="2400" b="1" kern="1200" dirty="0">
            <a:latin typeface="Times New Roman" panose="02020603050405020304" pitchFamily="18" charset="0"/>
            <a:cs typeface="Times New Roman" panose="02020603050405020304" pitchFamily="18" charset="0"/>
          </a:endParaRPr>
        </a:p>
      </dsp:txBody>
      <dsp:txXfrm>
        <a:off x="586758" y="313454"/>
        <a:ext cx="3909078" cy="2345447"/>
      </dsp:txXfrm>
    </dsp:sp>
    <dsp:sp modelId="{625C9C38-D324-4CAB-9AB9-37276F6FF6E2}">
      <dsp:nvSpPr>
        <dsp:cNvPr id="0" name=""/>
        <dsp:cNvSpPr/>
      </dsp:nvSpPr>
      <dsp:spPr>
        <a:xfrm>
          <a:off x="6056224" y="2737333"/>
          <a:ext cx="4559432" cy="23454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kern="1200" dirty="0"/>
            <a:t>технології опрацювання дискусійних питань</a:t>
          </a:r>
          <a:endParaRPr lang="en-US" sz="2400" b="1" kern="1200" dirty="0">
            <a:latin typeface="Times New Roman" panose="02020603050405020304" pitchFamily="18" charset="0"/>
            <a:cs typeface="Times New Roman" panose="02020603050405020304" pitchFamily="18" charset="0"/>
          </a:endParaRPr>
        </a:p>
      </dsp:txBody>
      <dsp:txXfrm>
        <a:off x="6056224" y="2737333"/>
        <a:ext cx="4559432" cy="2345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97438-E618-4B40-A728-571B013D2CE2}">
      <dsp:nvSpPr>
        <dsp:cNvPr id="0" name=""/>
        <dsp:cNvSpPr/>
      </dsp:nvSpPr>
      <dsp:spPr>
        <a:xfrm>
          <a:off x="7224829" y="0"/>
          <a:ext cx="3198837" cy="19193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uk-UA" sz="3100" kern="1200" dirty="0"/>
            <a:t>Експеримент Моделювання </a:t>
          </a:r>
          <a:endParaRPr lang="en-US" sz="3100" kern="1200" dirty="0"/>
        </a:p>
      </dsp:txBody>
      <dsp:txXfrm>
        <a:off x="7224829" y="0"/>
        <a:ext cx="3198837" cy="1919302"/>
      </dsp:txXfrm>
    </dsp:sp>
    <dsp:sp modelId="{6BDBA5BE-1110-45FA-966E-C48B33052015}">
      <dsp:nvSpPr>
        <dsp:cNvPr id="0" name=""/>
        <dsp:cNvSpPr/>
      </dsp:nvSpPr>
      <dsp:spPr>
        <a:xfrm>
          <a:off x="3658381" y="1174"/>
          <a:ext cx="3198837" cy="19193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uk-UA" sz="3100" kern="1200" dirty="0"/>
            <a:t>Практична та лабораторна робота</a:t>
          </a:r>
          <a:endParaRPr lang="en-US" sz="3100" kern="1200" dirty="0"/>
        </a:p>
      </dsp:txBody>
      <dsp:txXfrm>
        <a:off x="3658381" y="1174"/>
        <a:ext cx="3198837" cy="1919302"/>
      </dsp:txXfrm>
    </dsp:sp>
    <dsp:sp modelId="{BBCDA670-5171-421A-9F7C-15418096BE47}">
      <dsp:nvSpPr>
        <dsp:cNvPr id="0" name=""/>
        <dsp:cNvSpPr/>
      </dsp:nvSpPr>
      <dsp:spPr>
        <a:xfrm>
          <a:off x="95708" y="1174"/>
          <a:ext cx="3198837" cy="19193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uk-UA" sz="3100" kern="1200" dirty="0"/>
            <a:t>Спостереження</a:t>
          </a:r>
          <a:endParaRPr lang="en-US" sz="3100" kern="1200" dirty="0"/>
        </a:p>
      </dsp:txBody>
      <dsp:txXfrm>
        <a:off x="95708" y="1174"/>
        <a:ext cx="3198837" cy="1919302"/>
      </dsp:txXfrm>
    </dsp:sp>
    <dsp:sp modelId="{625C9C38-D324-4CAB-9AB9-37276F6FF6E2}">
      <dsp:nvSpPr>
        <dsp:cNvPr id="0" name=""/>
        <dsp:cNvSpPr/>
      </dsp:nvSpPr>
      <dsp:spPr>
        <a:xfrm>
          <a:off x="0" y="2208461"/>
          <a:ext cx="3198837" cy="19193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uk-UA" sz="3100" kern="1200" dirty="0"/>
            <a:t>Метод </a:t>
          </a:r>
          <a:r>
            <a:rPr lang="uk-UA" sz="3100" kern="1200" dirty="0" err="1"/>
            <a:t>проєктів</a:t>
          </a:r>
          <a:endParaRPr lang="en-US" sz="3100" kern="1200" dirty="0"/>
        </a:p>
      </dsp:txBody>
      <dsp:txXfrm>
        <a:off x="0" y="2208461"/>
        <a:ext cx="3198837" cy="1919302"/>
      </dsp:txXfrm>
    </dsp:sp>
    <dsp:sp modelId="{490B2536-AAD2-453B-ADEE-CDB8E6581945}">
      <dsp:nvSpPr>
        <dsp:cNvPr id="0" name=""/>
        <dsp:cNvSpPr/>
      </dsp:nvSpPr>
      <dsp:spPr>
        <a:xfrm>
          <a:off x="3658381" y="2092670"/>
          <a:ext cx="3198837" cy="19193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uk-UA" sz="3100" kern="1200" dirty="0"/>
            <a:t>Робота з інформаційними джерелами</a:t>
          </a:r>
          <a:endParaRPr lang="en-US" sz="3100" kern="1200" dirty="0"/>
        </a:p>
      </dsp:txBody>
      <dsp:txXfrm>
        <a:off x="3658381" y="2092670"/>
        <a:ext cx="3198837" cy="1919302"/>
      </dsp:txXfrm>
    </dsp:sp>
    <dsp:sp modelId="{C5C15C33-FD68-4F7B-861A-9BE57A794255}">
      <dsp:nvSpPr>
        <dsp:cNvPr id="0" name=""/>
        <dsp:cNvSpPr/>
      </dsp:nvSpPr>
      <dsp:spPr>
        <a:xfrm>
          <a:off x="7299713" y="2145834"/>
          <a:ext cx="3198837" cy="19193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uk-UA" sz="3100" kern="1200" dirty="0"/>
            <a:t>Екскурсії </a:t>
          </a:r>
          <a:r>
            <a:rPr lang="uk-UA" sz="3100" kern="1200" dirty="0" err="1"/>
            <a:t>Екостежки</a:t>
          </a:r>
          <a:endParaRPr lang="en-US" sz="3100" kern="1200" dirty="0"/>
        </a:p>
      </dsp:txBody>
      <dsp:txXfrm>
        <a:off x="7299713" y="2145834"/>
        <a:ext cx="3198837" cy="1919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97438-E618-4B40-A728-571B013D2CE2}">
      <dsp:nvSpPr>
        <dsp:cNvPr id="0" name=""/>
        <dsp:cNvSpPr/>
      </dsp:nvSpPr>
      <dsp:spPr>
        <a:xfrm>
          <a:off x="5643330" y="0"/>
          <a:ext cx="5946158" cy="22137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uk-UA" sz="2900" b="1" i="0" kern="1200" dirty="0">
              <a:latin typeface="Times New Roman" panose="02020603050405020304" pitchFamily="18" charset="0"/>
              <a:cs typeface="Times New Roman" panose="02020603050405020304" pitchFamily="18" charset="0"/>
            </a:rPr>
            <a:t>Позаурочна діяльність: олімпіади, інтелектуальні ігри, конкурси, екскурсії, </a:t>
          </a:r>
          <a:r>
            <a:rPr lang="uk-UA" sz="2900" b="1" i="0" kern="1200" dirty="0" err="1">
              <a:latin typeface="Times New Roman" panose="02020603050405020304" pitchFamily="18" charset="0"/>
              <a:cs typeface="Times New Roman" panose="02020603050405020304" pitchFamily="18" charset="0"/>
            </a:rPr>
            <a:t>проєкти</a:t>
          </a:r>
          <a:endParaRPr lang="en-US" sz="2900" b="1" kern="1200" dirty="0">
            <a:latin typeface="Times New Roman" panose="02020603050405020304" pitchFamily="18" charset="0"/>
            <a:cs typeface="Times New Roman" panose="02020603050405020304" pitchFamily="18" charset="0"/>
          </a:endParaRPr>
        </a:p>
      </dsp:txBody>
      <dsp:txXfrm>
        <a:off x="5643330" y="0"/>
        <a:ext cx="5946158" cy="2213773"/>
      </dsp:txXfrm>
    </dsp:sp>
    <dsp:sp modelId="{6BDBA5BE-1110-45FA-966E-C48B33052015}">
      <dsp:nvSpPr>
        <dsp:cNvPr id="0" name=""/>
        <dsp:cNvSpPr/>
      </dsp:nvSpPr>
      <dsp:spPr>
        <a:xfrm>
          <a:off x="490450" y="114896"/>
          <a:ext cx="4765959" cy="17754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ru-RU" sz="2900" b="1" i="0" kern="1200" dirty="0" err="1">
              <a:latin typeface="Times New Roman" panose="02020603050405020304" pitchFamily="18" charset="0"/>
              <a:cs typeface="Times New Roman" panose="02020603050405020304" pitchFamily="18" charset="0"/>
            </a:rPr>
            <a:t>Розвиток</a:t>
          </a:r>
          <a:r>
            <a:rPr lang="ru-RU" sz="2900" b="1" i="0" kern="1200" dirty="0">
              <a:latin typeface="Times New Roman" panose="02020603050405020304" pitchFamily="18" charset="0"/>
              <a:cs typeface="Times New Roman" panose="02020603050405020304" pitchFamily="18" charset="0"/>
            </a:rPr>
            <a:t> </a:t>
          </a:r>
          <a:r>
            <a:rPr lang="ru-RU" sz="2900" b="1" i="0" kern="1200" dirty="0" err="1">
              <a:latin typeface="Times New Roman" panose="02020603050405020304" pitchFamily="18" charset="0"/>
              <a:cs typeface="Times New Roman" panose="02020603050405020304" pitchFamily="18" charset="0"/>
            </a:rPr>
            <a:t>наукового</a:t>
          </a:r>
          <a:r>
            <a:rPr lang="ru-RU" sz="2900" b="1" i="0" kern="1200" dirty="0">
              <a:latin typeface="Times New Roman" panose="02020603050405020304" pitchFamily="18" charset="0"/>
              <a:cs typeface="Times New Roman" panose="02020603050405020304" pitchFamily="18" charset="0"/>
            </a:rPr>
            <a:t> та </a:t>
          </a:r>
          <a:r>
            <a:rPr lang="ru-RU" sz="2900" b="1" i="0" kern="1200" dirty="0" err="1">
              <a:latin typeface="Times New Roman" panose="02020603050405020304" pitchFamily="18" charset="0"/>
              <a:cs typeface="Times New Roman" panose="02020603050405020304" pitchFamily="18" charset="0"/>
            </a:rPr>
            <a:t>дослідницького</a:t>
          </a:r>
          <a:r>
            <a:rPr lang="ru-RU" sz="2900" b="1" i="0" kern="1200" dirty="0">
              <a:latin typeface="Times New Roman" panose="02020603050405020304" pitchFamily="18" charset="0"/>
              <a:cs typeface="Times New Roman" panose="02020603050405020304" pitchFamily="18" charset="0"/>
            </a:rPr>
            <a:t> </a:t>
          </a:r>
          <a:r>
            <a:rPr lang="ru-RU" sz="2900" b="1" i="0" kern="1200" dirty="0" err="1">
              <a:latin typeface="Times New Roman" panose="02020603050405020304" pitchFamily="18" charset="0"/>
              <a:cs typeface="Times New Roman" panose="02020603050405020304" pitchFamily="18" charset="0"/>
            </a:rPr>
            <a:t>мислення</a:t>
          </a:r>
          <a:r>
            <a:rPr lang="ru-RU" sz="2900" b="1" i="0" kern="1200" dirty="0">
              <a:latin typeface="Times New Roman" panose="02020603050405020304" pitchFamily="18" charset="0"/>
              <a:cs typeface="Times New Roman" panose="02020603050405020304" pitchFamily="18" charset="0"/>
            </a:rPr>
            <a:t> </a:t>
          </a:r>
          <a:r>
            <a:rPr lang="ru-RU" sz="2900" b="1" i="0" kern="1200" dirty="0" err="1">
              <a:latin typeface="Times New Roman" panose="02020603050405020304" pitchFamily="18" charset="0"/>
              <a:cs typeface="Times New Roman" panose="02020603050405020304" pitchFamily="18" charset="0"/>
            </a:rPr>
            <a:t>учнів</a:t>
          </a:r>
          <a:r>
            <a:rPr lang="ru-RU" sz="2900" b="1" i="0" kern="1200" dirty="0">
              <a:latin typeface="Times New Roman" panose="02020603050405020304" pitchFamily="18" charset="0"/>
              <a:cs typeface="Times New Roman" panose="02020603050405020304" pitchFamily="18" charset="0"/>
            </a:rPr>
            <a:t> </a:t>
          </a:r>
          <a:r>
            <a:rPr lang="ru-RU" sz="2900" b="1" i="0" kern="1200" dirty="0" err="1">
              <a:latin typeface="Times New Roman" panose="02020603050405020304" pitchFamily="18" charset="0"/>
              <a:cs typeface="Times New Roman" panose="02020603050405020304" pitchFamily="18" charset="0"/>
            </a:rPr>
            <a:t>під</a:t>
          </a:r>
          <a:r>
            <a:rPr lang="ru-RU" sz="2900" b="1" i="0" kern="1200" dirty="0">
              <a:latin typeface="Times New Roman" panose="02020603050405020304" pitchFamily="18" charset="0"/>
              <a:cs typeface="Times New Roman" panose="02020603050405020304" pitchFamily="18" charset="0"/>
            </a:rPr>
            <a:t> час </a:t>
          </a:r>
          <a:r>
            <a:rPr lang="ru-RU" sz="2900" b="1" i="0" kern="1200" dirty="0" err="1">
              <a:latin typeface="Times New Roman" panose="02020603050405020304" pitchFamily="18" charset="0"/>
              <a:cs typeface="Times New Roman" panose="02020603050405020304" pitchFamily="18" charset="0"/>
            </a:rPr>
            <a:t>навчального</a:t>
          </a:r>
          <a:r>
            <a:rPr lang="ru-RU" sz="2900" b="1" i="0" kern="1200" dirty="0">
              <a:latin typeface="Times New Roman" panose="02020603050405020304" pitchFamily="18" charset="0"/>
              <a:cs typeface="Times New Roman" panose="02020603050405020304" pitchFamily="18" charset="0"/>
            </a:rPr>
            <a:t> </a:t>
          </a:r>
          <a:r>
            <a:rPr lang="ru-RU" sz="2900" b="1" i="0" kern="1200" dirty="0" err="1">
              <a:latin typeface="Times New Roman" panose="02020603050405020304" pitchFamily="18" charset="0"/>
              <a:cs typeface="Times New Roman" panose="02020603050405020304" pitchFamily="18" charset="0"/>
            </a:rPr>
            <a:t>процесу</a:t>
          </a:r>
          <a:r>
            <a:rPr lang="ru-RU" sz="2900" b="1" i="0" kern="1200" dirty="0">
              <a:latin typeface="Times New Roman" panose="02020603050405020304" pitchFamily="18" charset="0"/>
              <a:cs typeface="Times New Roman" panose="02020603050405020304" pitchFamily="18" charset="0"/>
            </a:rPr>
            <a:t>, </a:t>
          </a:r>
          <a:r>
            <a:rPr lang="ru-RU" sz="2900" b="1" i="0" kern="1200" dirty="0" err="1">
              <a:latin typeface="Times New Roman" panose="02020603050405020304" pitchFamily="18" charset="0"/>
              <a:cs typeface="Times New Roman" panose="02020603050405020304" pitchFamily="18" charset="0"/>
            </a:rPr>
            <a:t>під</a:t>
          </a:r>
          <a:r>
            <a:rPr lang="ru-RU" sz="2900" b="1" i="0" kern="1200" dirty="0">
              <a:latin typeface="Times New Roman" panose="02020603050405020304" pitchFamily="18" charset="0"/>
              <a:cs typeface="Times New Roman" panose="02020603050405020304" pitchFamily="18" charset="0"/>
            </a:rPr>
            <a:t> час </a:t>
          </a:r>
          <a:r>
            <a:rPr lang="ru-RU" sz="2900" b="1" i="0" kern="1200" dirty="0" err="1">
              <a:latin typeface="Times New Roman" panose="02020603050405020304" pitchFamily="18" charset="0"/>
              <a:cs typeface="Times New Roman" panose="02020603050405020304" pitchFamily="18" charset="0"/>
            </a:rPr>
            <a:t>уроків</a:t>
          </a:r>
          <a:endParaRPr lang="en-US" sz="2900" b="1" kern="1200" dirty="0">
            <a:latin typeface="Times New Roman" panose="02020603050405020304" pitchFamily="18" charset="0"/>
            <a:cs typeface="Times New Roman" panose="02020603050405020304" pitchFamily="18" charset="0"/>
          </a:endParaRPr>
        </a:p>
      </dsp:txBody>
      <dsp:txXfrm>
        <a:off x="490450" y="114896"/>
        <a:ext cx="4765959" cy="1775402"/>
      </dsp:txXfrm>
    </dsp:sp>
    <dsp:sp modelId="{490B2536-AAD2-453B-ADEE-CDB8E6581945}">
      <dsp:nvSpPr>
        <dsp:cNvPr id="0" name=""/>
        <dsp:cNvSpPr/>
      </dsp:nvSpPr>
      <dsp:spPr>
        <a:xfrm>
          <a:off x="2724904" y="2321534"/>
          <a:ext cx="5484771" cy="22137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ru-RU" sz="2900" b="1" i="0" kern="1200" dirty="0" err="1">
              <a:solidFill>
                <a:schemeClr val="bg1"/>
              </a:solidFill>
              <a:latin typeface="Times New Roman" panose="02020603050405020304" pitchFamily="18" charset="0"/>
              <a:cs typeface="Times New Roman" panose="02020603050405020304" pitchFamily="18" charset="0"/>
            </a:rPr>
            <a:t>Пошукова</a:t>
          </a:r>
          <a:r>
            <a:rPr lang="ru-RU" sz="2900" b="1" i="0" kern="1200" dirty="0">
              <a:solidFill>
                <a:schemeClr val="bg1"/>
              </a:solidFill>
              <a:latin typeface="Times New Roman" panose="02020603050405020304" pitchFamily="18" charset="0"/>
              <a:cs typeface="Times New Roman" panose="02020603050405020304" pitchFamily="18" charset="0"/>
            </a:rPr>
            <a:t> </a:t>
          </a:r>
          <a:r>
            <a:rPr lang="ru-RU" sz="2900" b="1" i="0" kern="1200" dirty="0" err="1">
              <a:solidFill>
                <a:schemeClr val="bg1"/>
              </a:solidFill>
              <a:latin typeface="Times New Roman" panose="02020603050405020304" pitchFamily="18" charset="0"/>
              <a:cs typeface="Times New Roman" panose="02020603050405020304" pitchFamily="18" charset="0"/>
            </a:rPr>
            <a:t>діяльність</a:t>
          </a:r>
          <a:r>
            <a:rPr lang="ru-RU" sz="2900" b="1" i="0" kern="1200" dirty="0">
              <a:solidFill>
                <a:schemeClr val="bg1"/>
              </a:solidFill>
              <a:latin typeface="Times New Roman" panose="02020603050405020304" pitchFamily="18" charset="0"/>
              <a:cs typeface="Times New Roman" panose="02020603050405020304" pitchFamily="18" charset="0"/>
            </a:rPr>
            <a:t> </a:t>
          </a:r>
          <a:r>
            <a:rPr lang="ru-RU" sz="2900" b="1" i="0" kern="1200" dirty="0" err="1">
              <a:solidFill>
                <a:schemeClr val="bg1"/>
              </a:solidFill>
              <a:latin typeface="Times New Roman" panose="02020603050405020304" pitchFamily="18" charset="0"/>
              <a:cs typeface="Times New Roman" panose="02020603050405020304" pitchFamily="18" charset="0"/>
            </a:rPr>
            <a:t>школярів</a:t>
          </a:r>
          <a:r>
            <a:rPr lang="ru-RU" sz="2900" b="1" i="0" kern="1200" dirty="0">
              <a:solidFill>
                <a:schemeClr val="bg1"/>
              </a:solidFill>
              <a:latin typeface="Times New Roman" panose="02020603050405020304" pitchFamily="18" charset="0"/>
              <a:cs typeface="Times New Roman" panose="02020603050405020304" pitchFamily="18" charset="0"/>
            </a:rPr>
            <a:t>, </a:t>
          </a:r>
          <a:r>
            <a:rPr lang="ru-RU" sz="2900" b="1" i="0" kern="1200" dirty="0" err="1">
              <a:solidFill>
                <a:schemeClr val="bg1"/>
              </a:solidFill>
              <a:latin typeface="Times New Roman" panose="02020603050405020304" pitchFamily="18" charset="0"/>
              <a:cs typeface="Times New Roman" panose="02020603050405020304" pitchFamily="18" charset="0"/>
            </a:rPr>
            <a:t>їхня</a:t>
          </a:r>
          <a:r>
            <a:rPr lang="ru-RU" sz="2900" b="1" i="0" kern="1200" dirty="0">
              <a:solidFill>
                <a:schemeClr val="bg1"/>
              </a:solidFill>
              <a:latin typeface="Times New Roman" panose="02020603050405020304" pitchFamily="18" charset="0"/>
              <a:cs typeface="Times New Roman" panose="02020603050405020304" pitchFamily="18" charset="0"/>
            </a:rPr>
            <a:t> участь у </a:t>
          </a:r>
          <a:r>
            <a:rPr lang="ru-RU" sz="2900" b="1" i="0" kern="1200" dirty="0" err="1">
              <a:solidFill>
                <a:schemeClr val="bg1"/>
              </a:solidFill>
              <a:latin typeface="Times New Roman" panose="02020603050405020304" pitchFamily="18" charset="0"/>
              <a:cs typeface="Times New Roman" panose="02020603050405020304" pitchFamily="18" charset="0"/>
            </a:rPr>
            <a:t>конференціях</a:t>
          </a:r>
          <a:r>
            <a:rPr lang="ru-RU" sz="2900" b="1" i="0" kern="1200" dirty="0">
              <a:solidFill>
                <a:schemeClr val="bg1"/>
              </a:solidFill>
              <a:latin typeface="Times New Roman" panose="02020603050405020304" pitchFamily="18" charset="0"/>
              <a:cs typeface="Times New Roman" panose="02020603050405020304" pitchFamily="18" charset="0"/>
            </a:rPr>
            <a:t> та </a:t>
          </a:r>
          <a:r>
            <a:rPr lang="ru-RU" sz="2900" b="1" i="0" kern="1200" dirty="0" err="1">
              <a:solidFill>
                <a:schemeClr val="bg1"/>
              </a:solidFill>
              <a:latin typeface="Times New Roman" panose="02020603050405020304" pitchFamily="18" charset="0"/>
              <a:cs typeface="Times New Roman" panose="02020603050405020304" pitchFamily="18" charset="0"/>
            </a:rPr>
            <a:t>роботі</a:t>
          </a:r>
          <a:r>
            <a:rPr lang="ru-RU" sz="2900" b="1" i="0" kern="1200" dirty="0">
              <a:solidFill>
                <a:schemeClr val="bg1"/>
              </a:solidFill>
              <a:latin typeface="Times New Roman" panose="02020603050405020304" pitchFamily="18" charset="0"/>
              <a:cs typeface="Times New Roman" panose="02020603050405020304" pitchFamily="18" charset="0"/>
            </a:rPr>
            <a:t> в МАН, </a:t>
          </a:r>
          <a:r>
            <a:rPr lang="ru-RU" sz="2900" b="1" i="0" kern="1200" dirty="0" err="1">
              <a:solidFill>
                <a:schemeClr val="bg1"/>
              </a:solidFill>
              <a:latin typeface="Times New Roman" panose="02020603050405020304" pitchFamily="18" charset="0"/>
              <a:cs typeface="Times New Roman" panose="02020603050405020304" pitchFamily="18" charset="0"/>
            </a:rPr>
            <a:t>захисті</a:t>
          </a:r>
          <a:r>
            <a:rPr lang="ru-RU" sz="2900" b="1" i="0" kern="1200" dirty="0">
              <a:solidFill>
                <a:schemeClr val="bg1"/>
              </a:solidFill>
              <a:latin typeface="Times New Roman" panose="02020603050405020304" pitchFamily="18" charset="0"/>
              <a:cs typeface="Times New Roman" panose="02020603050405020304" pitchFamily="18" charset="0"/>
            </a:rPr>
            <a:t> </a:t>
          </a:r>
          <a:r>
            <a:rPr lang="ru-RU" sz="2900" b="1" i="0" kern="1200" dirty="0" err="1">
              <a:solidFill>
                <a:schemeClr val="bg1"/>
              </a:solidFill>
              <a:latin typeface="Times New Roman" panose="02020603050405020304" pitchFamily="18" charset="0"/>
              <a:cs typeface="Times New Roman" panose="02020603050405020304" pitchFamily="18" charset="0"/>
            </a:rPr>
            <a:t>екологічних</a:t>
          </a:r>
          <a:r>
            <a:rPr lang="ru-RU" sz="2900" b="1" i="0" kern="1200" dirty="0">
              <a:solidFill>
                <a:schemeClr val="bg1"/>
              </a:solidFill>
              <a:latin typeface="Times New Roman" panose="02020603050405020304" pitchFamily="18" charset="0"/>
              <a:cs typeface="Times New Roman" panose="02020603050405020304" pitchFamily="18" charset="0"/>
            </a:rPr>
            <a:t> </a:t>
          </a:r>
          <a:r>
            <a:rPr lang="ru-RU" sz="2900" b="1" i="0" kern="1200" dirty="0" err="1">
              <a:solidFill>
                <a:schemeClr val="bg1"/>
              </a:solidFill>
              <a:latin typeface="Times New Roman" panose="02020603050405020304" pitchFamily="18" charset="0"/>
              <a:cs typeface="Times New Roman" panose="02020603050405020304" pitchFamily="18" charset="0"/>
            </a:rPr>
            <a:t>проєктів</a:t>
          </a:r>
          <a:r>
            <a:rPr lang="ru-RU" sz="2900" b="1" i="0" kern="1200" dirty="0">
              <a:solidFill>
                <a:schemeClr val="bg1"/>
              </a:solidFill>
              <a:latin typeface="Times New Roman" panose="02020603050405020304" pitchFamily="18" charset="0"/>
              <a:cs typeface="Times New Roman" panose="02020603050405020304" pitchFamily="18" charset="0"/>
            </a:rPr>
            <a:t> </a:t>
          </a:r>
          <a:endParaRPr lang="en-US" sz="2900" b="1" kern="1200" dirty="0">
            <a:solidFill>
              <a:schemeClr val="bg1"/>
            </a:solidFill>
            <a:latin typeface="Times New Roman" panose="02020603050405020304" pitchFamily="18" charset="0"/>
            <a:cs typeface="Times New Roman" panose="02020603050405020304" pitchFamily="18" charset="0"/>
          </a:endParaRPr>
        </a:p>
      </dsp:txBody>
      <dsp:txXfrm>
        <a:off x="2724904" y="2321534"/>
        <a:ext cx="5484771" cy="2213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97438-E618-4B40-A728-571B013D2CE2}">
      <dsp:nvSpPr>
        <dsp:cNvPr id="0" name=""/>
        <dsp:cNvSpPr/>
      </dsp:nvSpPr>
      <dsp:spPr>
        <a:xfrm>
          <a:off x="7097227" y="1244018"/>
          <a:ext cx="3198837" cy="19193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uk-UA" sz="3800" kern="1200" dirty="0" err="1"/>
            <a:t>Мотиватор</a:t>
          </a:r>
          <a:r>
            <a:rPr lang="uk-UA" sz="3800" kern="1200" dirty="0"/>
            <a:t> </a:t>
          </a:r>
          <a:endParaRPr lang="en-US" sz="3800" kern="1200" dirty="0"/>
        </a:p>
      </dsp:txBody>
      <dsp:txXfrm>
        <a:off x="7097227" y="1244018"/>
        <a:ext cx="3198837" cy="1919302"/>
      </dsp:txXfrm>
    </dsp:sp>
    <dsp:sp modelId="{6BDBA5BE-1110-45FA-966E-C48B33052015}">
      <dsp:nvSpPr>
        <dsp:cNvPr id="0" name=""/>
        <dsp:cNvSpPr/>
      </dsp:nvSpPr>
      <dsp:spPr>
        <a:xfrm>
          <a:off x="3658381" y="1174"/>
          <a:ext cx="3198837" cy="19193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uk-UA" sz="3800" kern="1200" dirty="0"/>
            <a:t>Творець простору та атмосфери</a:t>
          </a:r>
          <a:endParaRPr lang="en-US" sz="3800" kern="1200" dirty="0"/>
        </a:p>
      </dsp:txBody>
      <dsp:txXfrm>
        <a:off x="3658381" y="1174"/>
        <a:ext cx="3198837" cy="1919302"/>
      </dsp:txXfrm>
    </dsp:sp>
    <dsp:sp modelId="{BBCDA670-5171-421A-9F7C-15418096BE47}">
      <dsp:nvSpPr>
        <dsp:cNvPr id="0" name=""/>
        <dsp:cNvSpPr/>
      </dsp:nvSpPr>
      <dsp:spPr>
        <a:xfrm>
          <a:off x="180765" y="1085695"/>
          <a:ext cx="3198837" cy="19193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uk-UA" sz="3800" kern="1200" dirty="0"/>
            <a:t>Організатор роботи</a:t>
          </a:r>
          <a:endParaRPr lang="en-US" sz="3800" kern="1200" dirty="0"/>
        </a:p>
      </dsp:txBody>
      <dsp:txXfrm>
        <a:off x="180765" y="1085695"/>
        <a:ext cx="3198837" cy="1919302"/>
      </dsp:txXfrm>
    </dsp:sp>
    <dsp:sp modelId="{490B2536-AAD2-453B-ADEE-CDB8E6581945}">
      <dsp:nvSpPr>
        <dsp:cNvPr id="0" name=""/>
        <dsp:cNvSpPr/>
      </dsp:nvSpPr>
      <dsp:spPr>
        <a:xfrm>
          <a:off x="3658381" y="2092670"/>
          <a:ext cx="3198837" cy="19193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uk-UA" sz="3800" kern="1200" dirty="0"/>
            <a:t>Експерт </a:t>
          </a:r>
          <a:endParaRPr lang="en-US" sz="3800" kern="1200" dirty="0"/>
        </a:p>
      </dsp:txBody>
      <dsp:txXfrm>
        <a:off x="3658381" y="2092670"/>
        <a:ext cx="3198837" cy="19193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2BE97-F461-4631-A034-E406D2615301}">
      <dsp:nvSpPr>
        <dsp:cNvPr id="0" name=""/>
        <dsp:cNvSpPr/>
      </dsp:nvSpPr>
      <dsp:spPr>
        <a:xfrm>
          <a:off x="372673" y="337480"/>
          <a:ext cx="2254689" cy="211603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EA3D79-8413-4E95-829C-DE16E4D6BE80}">
      <dsp:nvSpPr>
        <dsp:cNvPr id="0" name=""/>
        <dsp:cNvSpPr/>
      </dsp:nvSpPr>
      <dsp:spPr>
        <a:xfrm>
          <a:off x="2221869" y="2270759"/>
          <a:ext cx="993767" cy="76422"/>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22250">
            <a:lnSpc>
              <a:spcPct val="90000"/>
            </a:lnSpc>
            <a:spcBef>
              <a:spcPct val="0"/>
            </a:spcBef>
            <a:spcAft>
              <a:spcPct val="35000"/>
            </a:spcAft>
            <a:buNone/>
          </a:pPr>
          <a:endParaRPr lang="ru-RU" sz="500" kern="1200" dirty="0"/>
        </a:p>
      </dsp:txBody>
      <dsp:txXfrm>
        <a:off x="2221869" y="2270759"/>
        <a:ext cx="993767" cy="764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8C730-A804-438C-A99F-E774AC7AC2E5}">
      <dsp:nvSpPr>
        <dsp:cNvPr id="0" name=""/>
        <dsp:cNvSpPr/>
      </dsp:nvSpPr>
      <dsp:spPr>
        <a:xfrm>
          <a:off x="252679" y="4217"/>
          <a:ext cx="2238351" cy="2277248"/>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6336D4-39FD-49BB-82B8-501D5F77FD98}">
      <dsp:nvSpPr>
        <dsp:cNvPr id="0" name=""/>
        <dsp:cNvSpPr/>
      </dsp:nvSpPr>
      <dsp:spPr>
        <a:xfrm>
          <a:off x="909567" y="1189216"/>
          <a:ext cx="856063" cy="441407"/>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977900">
            <a:lnSpc>
              <a:spcPct val="90000"/>
            </a:lnSpc>
            <a:spcBef>
              <a:spcPct val="0"/>
            </a:spcBef>
            <a:spcAft>
              <a:spcPct val="35000"/>
            </a:spcAft>
            <a:buNone/>
          </a:pPr>
          <a:endParaRPr lang="ru-RU" sz="2200" kern="1200"/>
        </a:p>
      </dsp:txBody>
      <dsp:txXfrm>
        <a:off x="909567" y="1189216"/>
        <a:ext cx="856063" cy="4414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DAB70-E709-46BB-AFD6-34380DDA3E31}">
      <dsp:nvSpPr>
        <dsp:cNvPr id="0" name=""/>
        <dsp:cNvSpPr/>
      </dsp:nvSpPr>
      <dsp:spPr>
        <a:xfrm>
          <a:off x="1133348" y="0"/>
          <a:ext cx="2276499" cy="23930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A3C654-96E9-40A3-A901-494A2DCF02C9}">
      <dsp:nvSpPr>
        <dsp:cNvPr id="0" name=""/>
        <dsp:cNvSpPr/>
      </dsp:nvSpPr>
      <dsp:spPr>
        <a:xfrm>
          <a:off x="1159348" y="1288021"/>
          <a:ext cx="1091151" cy="562624"/>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244600">
            <a:lnSpc>
              <a:spcPct val="90000"/>
            </a:lnSpc>
            <a:spcBef>
              <a:spcPct val="0"/>
            </a:spcBef>
            <a:spcAft>
              <a:spcPct val="35000"/>
            </a:spcAft>
            <a:buNone/>
          </a:pPr>
          <a:endParaRPr lang="ru-RU" sz="2800" kern="1200"/>
        </a:p>
      </dsp:txBody>
      <dsp:txXfrm>
        <a:off x="1159348" y="1288021"/>
        <a:ext cx="1091151" cy="5626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D15C7-DD42-436C-91D4-0EC1D16EA74D}">
      <dsp:nvSpPr>
        <dsp:cNvPr id="0" name=""/>
        <dsp:cNvSpPr/>
      </dsp:nvSpPr>
      <dsp:spPr>
        <a:xfrm>
          <a:off x="902014" y="180311"/>
          <a:ext cx="2510377" cy="238229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BD95BE-BD36-4A7F-AA88-352687880D8C}">
      <dsp:nvSpPr>
        <dsp:cNvPr id="0" name=""/>
        <dsp:cNvSpPr/>
      </dsp:nvSpPr>
      <dsp:spPr>
        <a:xfrm>
          <a:off x="1160213" y="1334194"/>
          <a:ext cx="1091965" cy="563044"/>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244600">
            <a:lnSpc>
              <a:spcPct val="90000"/>
            </a:lnSpc>
            <a:spcBef>
              <a:spcPct val="0"/>
            </a:spcBef>
            <a:spcAft>
              <a:spcPct val="35000"/>
            </a:spcAft>
            <a:buNone/>
          </a:pPr>
          <a:endParaRPr lang="ru-RU" sz="2800" kern="1200"/>
        </a:p>
      </dsp:txBody>
      <dsp:txXfrm>
        <a:off x="1160213" y="1334194"/>
        <a:ext cx="1091965" cy="5630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9C761-C52D-4D65-B8CD-449CAC318A2B}">
      <dsp:nvSpPr>
        <dsp:cNvPr id="0" name=""/>
        <dsp:cNvSpPr/>
      </dsp:nvSpPr>
      <dsp:spPr>
        <a:xfrm>
          <a:off x="122618" y="58209"/>
          <a:ext cx="2691983" cy="243596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2EF959-5679-4CE7-B29D-E1621B785F8C}">
      <dsp:nvSpPr>
        <dsp:cNvPr id="0" name=""/>
        <dsp:cNvSpPr/>
      </dsp:nvSpPr>
      <dsp:spPr>
        <a:xfrm>
          <a:off x="956964" y="1290714"/>
          <a:ext cx="900672" cy="464409"/>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022350">
            <a:lnSpc>
              <a:spcPct val="90000"/>
            </a:lnSpc>
            <a:spcBef>
              <a:spcPct val="0"/>
            </a:spcBef>
            <a:spcAft>
              <a:spcPct val="35000"/>
            </a:spcAft>
            <a:buNone/>
          </a:pPr>
          <a:endParaRPr lang="ru-RU" sz="2300" kern="1200"/>
        </a:p>
      </dsp:txBody>
      <dsp:txXfrm>
        <a:off x="956964" y="1290714"/>
        <a:ext cx="900672" cy="4644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10/13/2024</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375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10/13/2024</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1402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10/13/2024</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98104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10/13/2024</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16602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3C04E684-10F4-4CC3-A0B9-F03AA7BE37CF}" type="datetimeFigureOut">
              <a:rPr lang="en-US" smtClean="0"/>
              <a:t>10/13/2024</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1845F5A-061D-4825-9AE9-D7794091C6CF}"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170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83365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3C04E684-10F4-4CC3-A0B9-F03AA7BE37CF}"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99466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Два об’єкти">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3C04E684-10F4-4CC3-A0B9-F03AA7BE37CF}"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12220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Content Placeholder 3"/>
          <p:cNvSpPr>
            <a:spLocks noGrp="1"/>
          </p:cNvSpPr>
          <p:nvPr>
            <p:ph sz="quarter" idx="13"/>
          </p:nvPr>
        </p:nvSpPr>
        <p:spPr>
          <a:xfrm>
            <a:off x="685802" y="2861733"/>
            <a:ext cx="5088712" cy="2512852"/>
          </a:xfrm>
        </p:spPr>
        <p:txBody>
          <a:bodyPr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3" name="Content Placeholder 5"/>
          <p:cNvSpPr>
            <a:spLocks noGrp="1"/>
          </p:cNvSpPr>
          <p:nvPr>
            <p:ph sz="quarter" idx="14"/>
          </p:nvPr>
        </p:nvSpPr>
        <p:spPr>
          <a:xfrm>
            <a:off x="5993969" y="2861733"/>
            <a:ext cx="5088713" cy="2512852"/>
          </a:xfrm>
        </p:spPr>
        <p:txBody>
          <a:bodyPr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3C04E684-10F4-4CC3-A0B9-F03AA7BE37CF}" type="datetimeFigureOut">
              <a:rPr lang="en-US" smtClean="0"/>
              <a:t>10/13/2024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33618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3C04E684-10F4-4CC3-A0B9-F03AA7BE37CF}" type="datetimeFigureOut">
              <a:rPr lang="en-US" smtClean="0"/>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03212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4E684-10F4-4CC3-A0B9-F03AA7BE37CF}" type="datetimeFigureOut">
              <a:rPr lang="en-US" smtClean="0"/>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3988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10/13/2024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68500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uk-UA"/>
              <a:t>Клацніть, щоб редагувати стиль зразка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C04E684-10F4-4CC3-A0B9-F03AA7BE37CF}"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41200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C04E684-10F4-4CC3-A0B9-F03AA7BE37CF}"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89824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C04E684-10F4-4CC3-A0B9-F03AA7BE37CF}"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36659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C04E684-10F4-4CC3-A0B9-F03AA7BE37CF}"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75551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C04E684-10F4-4CC3-A0B9-F03AA7BE37CF}"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83396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C04E684-10F4-4CC3-A0B9-F03AA7BE37CF}"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08298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3C04E684-10F4-4CC3-A0B9-F03AA7BE37CF}" type="datetimeFigureOut">
              <a:rPr lang="en-US" smtClean="0"/>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32123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3C04E684-10F4-4CC3-A0B9-F03AA7BE37CF}" type="datetimeFigureOut">
              <a:rPr lang="en-US" smtClean="0"/>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76322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uk-UA"/>
              <a:t>Клацніть, щоб редагувати стиль зразка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43757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uk-UA"/>
              <a:t>Клацніть, щоб редагувати стиль зразка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6625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10/13/2024</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96217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10/13/2024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6715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10/13/2024</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7240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10/13/2024</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6081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10/13/2024</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9243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10/13/2024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2321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10/13/2024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9284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10/13/2024</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71970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4.jp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5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10/13/2024</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85250161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06" r:id="rId6"/>
    <p:sldLayoutId id="2147483801" r:id="rId7"/>
    <p:sldLayoutId id="2147483802" r:id="rId8"/>
    <p:sldLayoutId id="2147483803" r:id="rId9"/>
    <p:sldLayoutId id="2147483804" r:id="rId10"/>
    <p:sldLayoutId id="2147483805" r:id="rId11"/>
    <p:sldLayoutId id="2147483807"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alphaModFix amt="58000"/>
            <a:lum/>
          </a:blip>
          <a:srcRect/>
          <a:stretch>
            <a:fillRect t="-9000" b="-9000"/>
          </a:stretch>
        </a:blipFill>
        <a:effectLst/>
      </p:bgPr>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3C04E684-10F4-4CC3-A0B9-F03AA7BE37CF}" type="datetimeFigureOut">
              <a:rPr lang="en-US" smtClean="0"/>
              <a:t>10/13/2024</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11945739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Layout" Target="../diagrams/layout5.xml"/><Relationship Id="rId21" Type="http://schemas.openxmlformats.org/officeDocument/2006/relationships/diagramColors" Target="../diagrams/colors8.xml"/><Relationship Id="rId7" Type="http://schemas.openxmlformats.org/officeDocument/2006/relationships/image" Target="../media/image6.jpeg"/><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diagramData" Target="../diagrams/data5.xml"/><Relationship Id="rId16" Type="http://schemas.openxmlformats.org/officeDocument/2006/relationships/diagramColors" Target="../diagrams/colors7.xml"/><Relationship Id="rId20" Type="http://schemas.openxmlformats.org/officeDocument/2006/relationships/diagramQuickStyle" Target="../diagrams/quickStyle8.xml"/><Relationship Id="rId29" Type="http://schemas.openxmlformats.org/officeDocument/2006/relationships/diagramLayout" Target="../diagrams/layout10.xml"/><Relationship Id="rId1" Type="http://schemas.openxmlformats.org/officeDocument/2006/relationships/slideLayout" Target="../slideLayouts/slideLayout13.xml"/><Relationship Id="rId6" Type="http://schemas.microsoft.com/office/2007/relationships/diagramDrawing" Target="../diagrams/drawing5.xml"/><Relationship Id="rId11" Type="http://schemas.openxmlformats.org/officeDocument/2006/relationships/diagramColors" Target="../diagrams/colors6.xml"/><Relationship Id="rId24" Type="http://schemas.openxmlformats.org/officeDocument/2006/relationships/diagramLayout" Target="../diagrams/layout9.xml"/><Relationship Id="rId32" Type="http://schemas.microsoft.com/office/2007/relationships/diagramDrawing" Target="../diagrams/drawing10.xml"/><Relationship Id="rId5" Type="http://schemas.openxmlformats.org/officeDocument/2006/relationships/diagramColors" Target="../diagrams/colors5.xml"/><Relationship Id="rId15" Type="http://schemas.openxmlformats.org/officeDocument/2006/relationships/diagramQuickStyle" Target="../diagrams/quickStyle7.xml"/><Relationship Id="rId23" Type="http://schemas.openxmlformats.org/officeDocument/2006/relationships/diagramData" Target="../diagrams/data9.xml"/><Relationship Id="rId28" Type="http://schemas.openxmlformats.org/officeDocument/2006/relationships/diagramData" Target="../diagrams/data10.xml"/><Relationship Id="rId10" Type="http://schemas.openxmlformats.org/officeDocument/2006/relationships/diagramQuickStyle" Target="../diagrams/quickStyle6.xml"/><Relationship Id="rId19" Type="http://schemas.openxmlformats.org/officeDocument/2006/relationships/diagramLayout" Target="../diagrams/layout8.xml"/><Relationship Id="rId31" Type="http://schemas.openxmlformats.org/officeDocument/2006/relationships/diagramColors" Target="../diagrams/colors10.xml"/><Relationship Id="rId4" Type="http://schemas.openxmlformats.org/officeDocument/2006/relationships/diagramQuickStyle" Target="../diagrams/quickStyle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 Id="rId30"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7D4A33-F35A-FBF8-F18F-393BED6EBE15}"/>
              </a:ext>
            </a:extLst>
          </p:cNvPr>
          <p:cNvSpPr>
            <a:spLocks noGrp="1"/>
          </p:cNvSpPr>
          <p:nvPr>
            <p:ph type="title"/>
          </p:nvPr>
        </p:nvSpPr>
        <p:spPr>
          <a:xfrm>
            <a:off x="0" y="184533"/>
            <a:ext cx="8196264" cy="5009920"/>
          </a:xfrm>
        </p:spPr>
        <p:txBody>
          <a:bodyPr>
            <a:normAutofit/>
          </a:bodyPr>
          <a:lstStyle/>
          <a:p>
            <a:pPr algn="ctr"/>
            <a:r>
              <a:rPr lang="uk-UA" sz="6000" b="1" spc="290" dirty="0">
                <a:solidFill>
                  <a:schemeClr val="accent1">
                    <a:lumMod val="75000"/>
                  </a:schemeClr>
                </a:solidFill>
                <a:latin typeface="Times New Roman" panose="02020603050405020304" pitchFamily="18" charset="0"/>
                <a:cs typeface="Times New Roman" panose="02020603050405020304" pitchFamily="18" charset="0"/>
              </a:rPr>
              <a:t>ОРГАНІЗАЦІЯ НАВЧАННЯ БІОЛОГІЇ ТА ОСНОВ ЗДОРОВ’Я</a:t>
            </a:r>
            <a:endParaRPr lang="en-US" sz="6000"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345448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7D4A33-F35A-FBF8-F18F-393BED6EBE15}"/>
              </a:ext>
            </a:extLst>
          </p:cNvPr>
          <p:cNvSpPr>
            <a:spLocks noGrp="1"/>
          </p:cNvSpPr>
          <p:nvPr>
            <p:ph type="title"/>
          </p:nvPr>
        </p:nvSpPr>
        <p:spPr>
          <a:xfrm>
            <a:off x="318977" y="283430"/>
            <a:ext cx="10396882" cy="843621"/>
          </a:xfrm>
        </p:spPr>
        <p:txBody>
          <a:bodyPr>
            <a:normAutofit fontScale="90000"/>
          </a:bodyPr>
          <a:lstStyle/>
          <a:p>
            <a:r>
              <a:rPr lang="uk-UA"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rPr>
              <a:t>Вміння, які формує дослідницька діяльність</a:t>
            </a:r>
            <a:endParaRPr lang="en-US"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6A9B9DAD-4D12-4661-143C-52986BF7F61F}"/>
              </a:ext>
            </a:extLst>
          </p:cNvPr>
          <p:cNvSpPr>
            <a:spLocks noGrp="1"/>
          </p:cNvSpPr>
          <p:nvPr>
            <p:ph idx="1"/>
          </p:nvPr>
        </p:nvSpPr>
        <p:spPr>
          <a:xfrm>
            <a:off x="318977" y="1127051"/>
            <a:ext cx="11217349" cy="4465675"/>
          </a:xfrm>
        </p:spPr>
        <p:txBody>
          <a:bodyPr>
            <a:normAutofit lnSpcReduction="10000"/>
          </a:bodyPr>
          <a:lstStyle/>
          <a:p>
            <a:pPr indent="0" algn="just">
              <a:lnSpc>
                <a:spcPct val="100000"/>
              </a:lnSpc>
              <a:spcBef>
                <a:spcPts val="0"/>
              </a:spcBef>
              <a:buNone/>
            </a:pPr>
            <a:r>
              <a:rPr lang="uk-UA" b="1" cap="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b="1" cap="none" dirty="0">
                <a:effectLst/>
                <a:latin typeface="Times New Roman" panose="02020603050405020304" pitchFamily="18" charset="0"/>
                <a:ea typeface="Times New Roman" panose="02020603050405020304" pitchFamily="18" charset="0"/>
                <a:cs typeface="Times New Roman" panose="02020603050405020304" pitchFamily="18" charset="0"/>
              </a:rPr>
              <a:t>визначати й розуміти мету досліду;</a:t>
            </a:r>
            <a:endParaRPr lang="en-US" sz="2400" b="1" cap="none"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0"/>
              </a:spcBef>
              <a:buNone/>
            </a:pPr>
            <a:r>
              <a:rPr lang="uk-UA" sz="2400" b="1" cap="none" dirty="0">
                <a:effectLst/>
                <a:latin typeface="Times New Roman" panose="02020603050405020304" pitchFamily="18" charset="0"/>
                <a:ea typeface="Times New Roman" panose="02020603050405020304" pitchFamily="18" charset="0"/>
                <a:cs typeface="Times New Roman" panose="02020603050405020304" pitchFamily="18" charset="0"/>
              </a:rPr>
              <a:t>- передбачати очікувані результати;</a:t>
            </a:r>
            <a:endParaRPr lang="en-US" sz="2400" b="1" cap="none"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0"/>
              </a:spcBef>
              <a:buNone/>
            </a:pPr>
            <a:r>
              <a:rPr lang="uk-UA" sz="2400" b="1" cap="none" dirty="0">
                <a:effectLst/>
                <a:latin typeface="Times New Roman" panose="02020603050405020304" pitchFamily="18" charset="0"/>
                <a:ea typeface="Times New Roman" panose="02020603050405020304" pitchFamily="18" charset="0"/>
                <a:cs typeface="Times New Roman" panose="02020603050405020304" pitchFamily="18" charset="0"/>
              </a:rPr>
              <a:t>- складати план (схему) проведення досліду;</a:t>
            </a:r>
            <a:endParaRPr lang="en-US" sz="2400" b="1" cap="none"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0"/>
              </a:spcBef>
              <a:buNone/>
            </a:pPr>
            <a:r>
              <a:rPr lang="uk-UA" sz="2400" b="1" cap="none" dirty="0">
                <a:effectLst/>
                <a:latin typeface="Times New Roman" panose="02020603050405020304" pitchFamily="18" charset="0"/>
                <a:ea typeface="Times New Roman" panose="02020603050405020304" pitchFamily="18" charset="0"/>
                <a:cs typeface="Times New Roman" panose="02020603050405020304" pitchFamily="18" charset="0"/>
              </a:rPr>
              <a:t>- запланувати контроль досліду;</a:t>
            </a:r>
            <a:endParaRPr lang="en-US" sz="2400" b="1" cap="none"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0"/>
              </a:spcBef>
              <a:buNone/>
            </a:pPr>
            <a:r>
              <a:rPr lang="uk-UA" sz="2400" b="1" cap="none" dirty="0">
                <a:effectLst/>
                <a:latin typeface="Times New Roman" panose="02020603050405020304" pitchFamily="18" charset="0"/>
                <a:ea typeface="Times New Roman" panose="02020603050405020304" pitchFamily="18" charset="0"/>
                <a:cs typeface="Times New Roman" panose="02020603050405020304" pitchFamily="18" charset="0"/>
              </a:rPr>
              <a:t>- визначати необхідне для досліду обладнання;</a:t>
            </a:r>
            <a:endParaRPr lang="en-US" sz="2400" b="1" cap="none"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0"/>
              </a:spcBef>
              <a:buNone/>
            </a:pPr>
            <a:r>
              <a:rPr lang="uk-UA" sz="2400" b="1" cap="none" dirty="0">
                <a:effectLst/>
                <a:latin typeface="Times New Roman" panose="02020603050405020304" pitchFamily="18" charset="0"/>
                <a:ea typeface="Times New Roman" panose="02020603050405020304" pitchFamily="18" charset="0"/>
                <a:cs typeface="Times New Roman" panose="02020603050405020304" pitchFamily="18" charset="0"/>
              </a:rPr>
              <a:t>- здійснити закладку досліду та загалом його проведення;</a:t>
            </a:r>
            <a:endParaRPr lang="en-US" sz="2400" b="1" cap="none"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0"/>
              </a:spcBef>
              <a:buNone/>
            </a:pPr>
            <a:r>
              <a:rPr lang="uk-UA" sz="2400" b="1" cap="none" dirty="0">
                <a:effectLst/>
                <a:latin typeface="Times New Roman" panose="02020603050405020304" pitchFamily="18" charset="0"/>
                <a:ea typeface="Times New Roman" panose="02020603050405020304" pitchFamily="18" charset="0"/>
                <a:cs typeface="Times New Roman" panose="02020603050405020304" pitchFamily="18" charset="0"/>
              </a:rPr>
              <a:t>- систематично проводити спостереження над піддослідними й контрольними об’єктами;</a:t>
            </a:r>
            <a:endParaRPr lang="en-US" sz="2400" b="1" cap="none"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0"/>
              </a:spcBef>
              <a:buNone/>
            </a:pPr>
            <a:r>
              <a:rPr lang="uk-UA" sz="2400" b="1" cap="none" dirty="0">
                <a:effectLst/>
                <a:latin typeface="Times New Roman" panose="02020603050405020304" pitchFamily="18" charset="0"/>
                <a:ea typeface="Times New Roman" panose="02020603050405020304" pitchFamily="18" charset="0"/>
                <a:cs typeface="Times New Roman" panose="02020603050405020304" pitchFamily="18" charset="0"/>
              </a:rPr>
              <a:t>- фіксувати результати спостережень у вигляді записів, схем, замальовок, відео;</a:t>
            </a:r>
            <a:endParaRPr lang="en-US" sz="2400" b="1" cap="none"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0"/>
              </a:spcBef>
              <a:buNone/>
            </a:pPr>
            <a:r>
              <a:rPr lang="uk-UA" sz="2400" b="1" cap="none" dirty="0">
                <a:effectLst/>
                <a:latin typeface="Times New Roman" panose="02020603050405020304" pitchFamily="18" charset="0"/>
                <a:ea typeface="Times New Roman" panose="02020603050405020304" pitchFamily="18" charset="0"/>
                <a:cs typeface="Times New Roman" panose="02020603050405020304" pitchFamily="18" charset="0"/>
              </a:rPr>
              <a:t>- робити правильні висновки на основі порівняння результатів спостереження за піддослідними й контрольними об’єктами;</a:t>
            </a:r>
          </a:p>
          <a:p>
            <a:pPr indent="0" algn="just">
              <a:lnSpc>
                <a:spcPct val="100000"/>
              </a:lnSpc>
              <a:spcBef>
                <a:spcPts val="0"/>
              </a:spcBef>
              <a:buNone/>
            </a:pPr>
            <a:r>
              <a:rPr lang="uk-UA" sz="2400" b="1" cap="none" dirty="0">
                <a:effectLst/>
                <a:latin typeface="Times New Roman" panose="02020603050405020304" pitchFamily="18" charset="0"/>
                <a:ea typeface="Times New Roman" panose="02020603050405020304" pitchFamily="18" charset="0"/>
              </a:rPr>
              <a:t>- зіставити результати досліду з передбаченням (гіпотезою) </a:t>
            </a:r>
            <a:endParaRPr lang="en-US" sz="32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54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0EBDAB-46CE-0FDD-84A4-D9280848419D}"/>
              </a:ext>
            </a:extLst>
          </p:cNvPr>
          <p:cNvSpPr>
            <a:spLocks noGrp="1"/>
          </p:cNvSpPr>
          <p:nvPr>
            <p:ph type="title"/>
          </p:nvPr>
        </p:nvSpPr>
        <p:spPr>
          <a:xfrm>
            <a:off x="366311" y="267159"/>
            <a:ext cx="10396882" cy="1151965"/>
          </a:xfrm>
        </p:spPr>
        <p:txBody>
          <a:bodyPr>
            <a:normAutofit fontScale="90000"/>
          </a:bodyPr>
          <a:lstStyle/>
          <a:p>
            <a:r>
              <a:rPr lang="uk-UA" b="1" dirty="0">
                <a:solidFill>
                  <a:schemeClr val="accent1">
                    <a:lumMod val="75000"/>
                  </a:schemeClr>
                </a:solidFill>
                <a:latin typeface="Times New Roman" panose="02020603050405020304" pitchFamily="18" charset="0"/>
                <a:cs typeface="Times New Roman" panose="02020603050405020304" pitchFamily="18" charset="0"/>
              </a:rPr>
              <a:t>ФОРМИ й методи дослідницького навчання</a:t>
            </a:r>
            <a:endParaRPr lang="en-US"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5" name="Місце для вмісту 2">
            <a:extLst>
              <a:ext uri="{FF2B5EF4-FFF2-40B4-BE49-F238E27FC236}">
                <a16:creationId xmlns:a16="http://schemas.microsoft.com/office/drawing/2014/main" id="{99F74215-E57F-9FDE-0998-5608CA95F6EA}"/>
              </a:ext>
            </a:extLst>
          </p:cNvPr>
          <p:cNvGraphicFramePr>
            <a:graphicFrameLocks noGrp="1"/>
          </p:cNvGraphicFramePr>
          <p:nvPr>
            <p:ph idx="1"/>
            <p:extLst>
              <p:ext uri="{D42A27DB-BD31-4B8C-83A1-F6EECF244321}">
                <p14:modId xmlns:p14="http://schemas.microsoft.com/office/powerpoint/2010/main" val="2400073923"/>
              </p:ext>
            </p:extLst>
          </p:nvPr>
        </p:nvGraphicFramePr>
        <p:xfrm>
          <a:off x="838200" y="1713651"/>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429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0EBDAB-46CE-0FDD-84A4-D9280848419D}"/>
              </a:ext>
            </a:extLst>
          </p:cNvPr>
          <p:cNvSpPr>
            <a:spLocks noGrp="1"/>
          </p:cNvSpPr>
          <p:nvPr>
            <p:ph type="title"/>
          </p:nvPr>
        </p:nvSpPr>
        <p:spPr>
          <a:xfrm>
            <a:off x="106324" y="217967"/>
            <a:ext cx="11589489" cy="1151965"/>
          </a:xfrm>
        </p:spPr>
        <p:txBody>
          <a:bodyPr>
            <a:normAutofit fontScale="90000"/>
          </a:bodyPr>
          <a:lstStyle/>
          <a:p>
            <a:pPr algn="ctr"/>
            <a:r>
              <a:rPr lang="uk-UA" b="1" dirty="0">
                <a:solidFill>
                  <a:schemeClr val="accent1">
                    <a:lumMod val="75000"/>
                  </a:schemeClr>
                </a:solidFill>
                <a:latin typeface="Times New Roman" panose="02020603050405020304" pitchFamily="18" charset="0"/>
                <a:cs typeface="Times New Roman" panose="02020603050405020304" pitchFamily="18" charset="0"/>
              </a:rPr>
              <a:t>Напрями дослідницької діяльності учнів</a:t>
            </a:r>
            <a:endParaRPr lang="en-US"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5" name="Місце для вмісту 2">
            <a:extLst>
              <a:ext uri="{FF2B5EF4-FFF2-40B4-BE49-F238E27FC236}">
                <a16:creationId xmlns:a16="http://schemas.microsoft.com/office/drawing/2014/main" id="{99F74215-E57F-9FDE-0998-5608CA95F6EA}"/>
              </a:ext>
            </a:extLst>
          </p:cNvPr>
          <p:cNvGraphicFramePr>
            <a:graphicFrameLocks noGrp="1"/>
          </p:cNvGraphicFramePr>
          <p:nvPr>
            <p:ph idx="1"/>
            <p:extLst>
              <p:ext uri="{D42A27DB-BD31-4B8C-83A1-F6EECF244321}">
                <p14:modId xmlns:p14="http://schemas.microsoft.com/office/powerpoint/2010/main" val="1664863983"/>
              </p:ext>
            </p:extLst>
          </p:nvPr>
        </p:nvGraphicFramePr>
        <p:xfrm>
          <a:off x="106325" y="1369932"/>
          <a:ext cx="11589489" cy="4802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860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0EBDAB-46CE-0FDD-84A4-D9280848419D}"/>
              </a:ext>
            </a:extLst>
          </p:cNvPr>
          <p:cNvSpPr>
            <a:spLocks noGrp="1"/>
          </p:cNvSpPr>
          <p:nvPr>
            <p:ph type="title"/>
          </p:nvPr>
        </p:nvSpPr>
        <p:spPr>
          <a:xfrm>
            <a:off x="366311" y="267159"/>
            <a:ext cx="10396882" cy="1151965"/>
          </a:xfrm>
        </p:spPr>
        <p:txBody>
          <a:bodyPr>
            <a:normAutofit fontScale="90000"/>
          </a:bodyPr>
          <a:lstStyle/>
          <a:p>
            <a:r>
              <a:rPr lang="uk-UA" b="1" dirty="0">
                <a:solidFill>
                  <a:schemeClr val="accent1">
                    <a:lumMod val="75000"/>
                  </a:schemeClr>
                </a:solidFill>
                <a:latin typeface="Times New Roman" panose="02020603050405020304" pitchFamily="18" charset="0"/>
                <a:cs typeface="Times New Roman" panose="02020603050405020304" pitchFamily="18" charset="0"/>
              </a:rPr>
              <a:t>Роль учителя у дослідницькому навчанні</a:t>
            </a:r>
            <a:endParaRPr lang="en-US"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5" name="Місце для вмісту 2">
            <a:extLst>
              <a:ext uri="{FF2B5EF4-FFF2-40B4-BE49-F238E27FC236}">
                <a16:creationId xmlns:a16="http://schemas.microsoft.com/office/drawing/2014/main" id="{99F74215-E57F-9FDE-0998-5608CA95F6EA}"/>
              </a:ext>
            </a:extLst>
          </p:cNvPr>
          <p:cNvGraphicFramePr>
            <a:graphicFrameLocks noGrp="1"/>
          </p:cNvGraphicFramePr>
          <p:nvPr>
            <p:ph idx="1"/>
            <p:extLst>
              <p:ext uri="{D42A27DB-BD31-4B8C-83A1-F6EECF244321}">
                <p14:modId xmlns:p14="http://schemas.microsoft.com/office/powerpoint/2010/main" val="3261421089"/>
              </p:ext>
            </p:extLst>
          </p:nvPr>
        </p:nvGraphicFramePr>
        <p:xfrm>
          <a:off x="838200" y="1713651"/>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8742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7D4A33-F35A-FBF8-F18F-393BED6EBE15}"/>
              </a:ext>
            </a:extLst>
          </p:cNvPr>
          <p:cNvSpPr>
            <a:spLocks noGrp="1"/>
          </p:cNvSpPr>
          <p:nvPr>
            <p:ph type="title"/>
          </p:nvPr>
        </p:nvSpPr>
        <p:spPr>
          <a:xfrm>
            <a:off x="318977" y="283430"/>
            <a:ext cx="10396882" cy="1151965"/>
          </a:xfrm>
        </p:spPr>
        <p:txBody>
          <a:bodyPr>
            <a:normAutofit fontScale="90000"/>
          </a:bodyPr>
          <a:lstStyle/>
          <a:p>
            <a:r>
              <a:rPr lang="uk-UA"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rPr>
              <a:t>Організація та робота на екологічній стежці</a:t>
            </a:r>
            <a:endParaRPr lang="en-US"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6A9B9DAD-4D12-4661-143C-52986BF7F61F}"/>
              </a:ext>
            </a:extLst>
          </p:cNvPr>
          <p:cNvSpPr>
            <a:spLocks noGrp="1"/>
          </p:cNvSpPr>
          <p:nvPr>
            <p:ph idx="1"/>
          </p:nvPr>
        </p:nvSpPr>
        <p:spPr>
          <a:xfrm>
            <a:off x="318977" y="1329070"/>
            <a:ext cx="11217349" cy="4263656"/>
          </a:xfrm>
        </p:spPr>
        <p:txBody>
          <a:bodyPr>
            <a:normAutofit/>
          </a:bodyPr>
          <a:lstStyle/>
          <a:p>
            <a:pPr indent="0" algn="just">
              <a:lnSpc>
                <a:spcPct val="100000"/>
              </a:lnSpc>
              <a:spcBef>
                <a:spcPts val="0"/>
              </a:spcBef>
              <a:buNone/>
            </a:pPr>
            <a:r>
              <a:rPr lang="uk-UA" b="1" dirty="0">
                <a:effectLst/>
                <a:latin typeface="Times New Roman" panose="02020603050405020304" pitchFamily="18" charset="0"/>
                <a:ea typeface="Times New Roman" panose="02020603050405020304" pitchFamily="18" charset="0"/>
                <a:cs typeface="Times New Roman" panose="02020603050405020304" pitchFamily="18" charset="0"/>
              </a:rPr>
              <a:t>Екологічна стежка </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cap="none" dirty="0">
                <a:effectLst/>
                <a:latin typeface="Times New Roman" panose="02020603050405020304" pitchFamily="18" charset="0"/>
                <a:ea typeface="Times New Roman" panose="02020603050405020304" pitchFamily="18" charset="0"/>
                <a:cs typeface="Times New Roman" panose="02020603050405020304" pitchFamily="18" charset="0"/>
              </a:rPr>
              <a:t>різновид маршруту на місцевості, організований з метою поширення екологічних та природничих знань, пропаганди охорони довкілля, виховання екологічної культури населення та залучення до </a:t>
            </a:r>
            <a:r>
              <a:rPr lang="uk-UA" cap="none" dirty="0" err="1">
                <a:effectLst/>
                <a:latin typeface="Times New Roman" panose="02020603050405020304" pitchFamily="18" charset="0"/>
                <a:ea typeface="Times New Roman" panose="02020603050405020304" pitchFamily="18" charset="0"/>
                <a:cs typeface="Times New Roman" panose="02020603050405020304" pitchFamily="18" charset="0"/>
              </a:rPr>
              <a:t>природодослідницької</a:t>
            </a:r>
            <a:r>
              <a:rPr lang="uk-UA" cap="none" dirty="0">
                <a:effectLst/>
                <a:latin typeface="Times New Roman" panose="02020603050405020304" pitchFamily="18" charset="0"/>
                <a:ea typeface="Times New Roman" panose="02020603050405020304" pitchFamily="18" charset="0"/>
                <a:cs typeface="Times New Roman" panose="02020603050405020304" pitchFamily="18" charset="0"/>
              </a:rPr>
              <a:t> та природоохоронної роботи </a:t>
            </a:r>
          </a:p>
          <a:p>
            <a:pPr indent="0" algn="just">
              <a:lnSpc>
                <a:spcPct val="100000"/>
              </a:lnSpc>
              <a:spcBef>
                <a:spcPts val="0"/>
              </a:spcBef>
              <a:buNone/>
            </a:pPr>
            <a:endParaRPr lang="uk-UA" b="1" dirty="0">
              <a:latin typeface="Times New Roman" panose="02020603050405020304" pitchFamily="18" charset="0"/>
              <a:cs typeface="Times New Roman" panose="02020603050405020304" pitchFamily="18" charset="0"/>
            </a:endParaRPr>
          </a:p>
          <a:p>
            <a:pPr indent="0" algn="just">
              <a:lnSpc>
                <a:spcPct val="100000"/>
              </a:lnSpc>
              <a:spcBef>
                <a:spcPts val="0"/>
              </a:spcBef>
              <a:buNone/>
            </a:pPr>
            <a:r>
              <a:rPr lang="uk-UA" b="1" dirty="0">
                <a:latin typeface="Times New Roman" panose="02020603050405020304" pitchFamily="18" charset="0"/>
                <a:cs typeface="Times New Roman" panose="02020603050405020304" pitchFamily="18" charset="0"/>
              </a:rPr>
              <a:t>Різновиди </a:t>
            </a:r>
            <a:r>
              <a:rPr lang="uk-UA" b="1" dirty="0" err="1">
                <a:latin typeface="Times New Roman" panose="02020603050405020304" pitchFamily="18" charset="0"/>
                <a:cs typeface="Times New Roman" panose="02020603050405020304" pitchFamily="18" charset="0"/>
              </a:rPr>
              <a:t>екостежин</a:t>
            </a:r>
            <a:r>
              <a:rPr lang="uk-UA" b="1" cap="none" dirty="0">
                <a:latin typeface="Times New Roman" panose="02020603050405020304" pitchFamily="18" charset="0"/>
                <a:cs typeface="Times New Roman" panose="02020603050405020304" pitchFamily="18" charset="0"/>
              </a:rPr>
              <a:t>:</a:t>
            </a:r>
          </a:p>
          <a:p>
            <a:pPr marL="514350" indent="-285750" algn="just">
              <a:lnSpc>
                <a:spcPct val="100000"/>
              </a:lnSpc>
              <a:spcBef>
                <a:spcPts val="0"/>
              </a:spcBef>
              <a:buFontTx/>
              <a:buChar char="-"/>
            </a:pPr>
            <a:r>
              <a:rPr lang="uk-UA" cap="none" dirty="0">
                <a:latin typeface="Times New Roman" panose="02020603050405020304" pitchFamily="18" charset="0"/>
                <a:cs typeface="Times New Roman" panose="02020603050405020304" pitchFamily="18" charset="0"/>
              </a:rPr>
              <a:t>наукові,</a:t>
            </a:r>
          </a:p>
          <a:p>
            <a:pPr marL="514350" indent="-285750" algn="just">
              <a:lnSpc>
                <a:spcPct val="100000"/>
              </a:lnSpc>
              <a:spcBef>
                <a:spcPts val="0"/>
              </a:spcBef>
              <a:buFontTx/>
              <a:buChar char="-"/>
            </a:pPr>
            <a:r>
              <a:rPr lang="uk-UA" cap="none" dirty="0">
                <a:latin typeface="Times New Roman" panose="02020603050405020304" pitchFamily="18" charset="0"/>
                <a:cs typeface="Times New Roman" panose="02020603050405020304" pitchFamily="18" charset="0"/>
              </a:rPr>
              <a:t>навчальні,</a:t>
            </a:r>
          </a:p>
          <a:p>
            <a:pPr marL="514350" indent="-285750" algn="just">
              <a:lnSpc>
                <a:spcPct val="100000"/>
              </a:lnSpc>
              <a:spcBef>
                <a:spcPts val="0"/>
              </a:spcBef>
              <a:buFontTx/>
              <a:buChar char="-"/>
            </a:pPr>
            <a:r>
              <a:rPr lang="uk-UA" cap="none" dirty="0">
                <a:latin typeface="Times New Roman" panose="02020603050405020304" pitchFamily="18" charset="0"/>
                <a:cs typeface="Times New Roman" panose="02020603050405020304" pitchFamily="18" charset="0"/>
              </a:rPr>
              <a:t>рекреаційні,</a:t>
            </a:r>
          </a:p>
          <a:p>
            <a:pPr marL="514350" indent="-285750" algn="just">
              <a:lnSpc>
                <a:spcPct val="100000"/>
              </a:lnSpc>
              <a:spcBef>
                <a:spcPts val="0"/>
              </a:spcBef>
              <a:buFontTx/>
              <a:buChar char="-"/>
            </a:pPr>
            <a:r>
              <a:rPr lang="uk-UA" cap="none" dirty="0">
                <a:latin typeface="Times New Roman" panose="02020603050405020304" pitchFamily="18" charset="0"/>
                <a:cs typeface="Times New Roman" panose="02020603050405020304" pitchFamily="18" charset="0"/>
              </a:rPr>
              <a:t>лікувально-оздоровчі,</a:t>
            </a:r>
          </a:p>
          <a:p>
            <a:pPr marL="514350" indent="-285750" algn="just">
              <a:lnSpc>
                <a:spcPct val="100000"/>
              </a:lnSpc>
              <a:spcBef>
                <a:spcPts val="0"/>
              </a:spcBef>
              <a:buFontTx/>
              <a:buChar char="-"/>
            </a:pPr>
            <a:r>
              <a:rPr lang="uk-UA" cap="none" dirty="0" err="1">
                <a:latin typeface="Times New Roman" panose="02020603050405020304" pitchFamily="18" charset="0"/>
                <a:cs typeface="Times New Roman" panose="02020603050405020304" pitchFamily="18" charset="0"/>
              </a:rPr>
              <a:t>освітньо</a:t>
            </a:r>
            <a:r>
              <a:rPr lang="uk-UA" cap="none" dirty="0">
                <a:latin typeface="Times New Roman" panose="02020603050405020304" pitchFamily="18" charset="0"/>
                <a:cs typeface="Times New Roman" panose="02020603050405020304" pitchFamily="18" charset="0"/>
              </a:rPr>
              <a:t>-ресурсні,</a:t>
            </a:r>
          </a:p>
          <a:p>
            <a:pPr marL="514350" indent="-285750" algn="just">
              <a:lnSpc>
                <a:spcPct val="100000"/>
              </a:lnSpc>
              <a:spcBef>
                <a:spcPts val="0"/>
              </a:spcBef>
              <a:buFontTx/>
              <a:buChar char="-"/>
            </a:pPr>
            <a:r>
              <a:rPr lang="uk-UA" cap="none" dirty="0">
                <a:latin typeface="Times New Roman" panose="02020603050405020304" pitchFamily="18" charset="0"/>
                <a:cs typeface="Times New Roman" panose="02020603050405020304" pitchFamily="18" charset="0"/>
              </a:rPr>
              <a:t>туристичні екологічні маршрути.</a:t>
            </a:r>
          </a:p>
        </p:txBody>
      </p:sp>
    </p:spTree>
    <p:extLst>
      <p:ext uri="{BB962C8B-B14F-4D97-AF65-F5344CB8AC3E}">
        <p14:creationId xmlns:p14="http://schemas.microsoft.com/office/powerpoint/2010/main" val="532700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0605" y="-132968"/>
            <a:ext cx="9149958" cy="888683"/>
          </a:xfrm>
        </p:spPr>
        <p:txBody>
          <a:bodyPr>
            <a:normAutofit/>
          </a:bodyPr>
          <a:lstStyle/>
          <a:p>
            <a:r>
              <a:rPr lang="uk-UA" sz="3200" b="1" i="1" dirty="0">
                <a:solidFill>
                  <a:schemeClr val="tx1">
                    <a:lumMod val="95000"/>
                    <a:lumOff val="5000"/>
                  </a:schemeClr>
                </a:solidFill>
                <a:latin typeface="Times New Roman" panose="02020603050405020304" pitchFamily="18" charset="0"/>
                <a:cs typeface="Times New Roman" panose="02020603050405020304" pitchFamily="18" charset="0"/>
              </a:rPr>
              <a:t>Картосхема екологічної стежки</a:t>
            </a:r>
            <a:endParaRPr lang="ru-RU" sz="3200" b="1"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4" name="Схема 3"/>
          <p:cNvGraphicFramePr/>
          <p:nvPr/>
        </p:nvGraphicFramePr>
        <p:xfrm>
          <a:off x="-194946" y="705802"/>
          <a:ext cx="5437506" cy="3552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Овал 5" descr="http://katyaburg.ru/sites/default/files/pictures/krasota_prirody/les_hvoyniy_foto_02.jpg"/>
          <p:cNvSpPr/>
          <p:nvPr/>
        </p:nvSpPr>
        <p:spPr>
          <a:xfrm>
            <a:off x="3314925" y="1043273"/>
            <a:ext cx="2459103" cy="2179591"/>
          </a:xfrm>
          <a:prstGeom prst="ellipse">
            <a:avLst/>
          </a:prstGeom>
          <a:blipFill>
            <a:blip r:embed="rId7">
              <a:extLst>
                <a:ext uri="{28A0092B-C50C-407E-A947-70E740481C1C}">
                  <a14:useLocalDpi xmlns:a14="http://schemas.microsoft.com/office/drawing/2010/main" val="0"/>
                </a:ext>
              </a:extLst>
            </a:blip>
            <a:srcRect/>
            <a:stretch>
              <a:fillRect l="-26000" r="-2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aphicFrame>
        <p:nvGraphicFramePr>
          <p:cNvPr id="8" name="Схема 7"/>
          <p:cNvGraphicFramePr/>
          <p:nvPr/>
        </p:nvGraphicFramePr>
        <p:xfrm>
          <a:off x="6404409" y="990228"/>
          <a:ext cx="2675198" cy="22955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Схема 9"/>
          <p:cNvGraphicFramePr/>
          <p:nvPr/>
        </p:nvGraphicFramePr>
        <p:xfrm>
          <a:off x="8678965" y="961175"/>
          <a:ext cx="3409848" cy="247033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Схема 11"/>
          <p:cNvGraphicFramePr/>
          <p:nvPr/>
        </p:nvGraphicFramePr>
        <p:xfrm>
          <a:off x="7341467" y="3902297"/>
          <a:ext cx="3412392" cy="256260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4" name="Схема 13"/>
          <p:cNvGraphicFramePr/>
          <p:nvPr/>
        </p:nvGraphicFramePr>
        <p:xfrm>
          <a:off x="4366727" y="3876539"/>
          <a:ext cx="2814602" cy="2494177"/>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6" name="Схема 15"/>
          <p:cNvGraphicFramePr/>
          <p:nvPr/>
        </p:nvGraphicFramePr>
        <p:xfrm>
          <a:off x="346678" y="3528812"/>
          <a:ext cx="3645772" cy="2811365"/>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17" name="Стрелка вправо 16"/>
          <p:cNvSpPr/>
          <p:nvPr/>
        </p:nvSpPr>
        <p:spPr>
          <a:xfrm>
            <a:off x="2525010" y="1952764"/>
            <a:ext cx="695459" cy="360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p:cNvSpPr/>
          <p:nvPr/>
        </p:nvSpPr>
        <p:spPr>
          <a:xfrm>
            <a:off x="5868484" y="1935060"/>
            <a:ext cx="695459" cy="360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a:off x="9036246" y="1935060"/>
            <a:ext cx="695459" cy="360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rot="6527454">
            <a:off x="9991085" y="3568785"/>
            <a:ext cx="813948" cy="360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право 20"/>
          <p:cNvSpPr/>
          <p:nvPr/>
        </p:nvSpPr>
        <p:spPr>
          <a:xfrm rot="10800000">
            <a:off x="7339562" y="4989891"/>
            <a:ext cx="695459" cy="360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rot="10800000">
            <a:off x="3666937" y="4892628"/>
            <a:ext cx="695459" cy="360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0" y="3222864"/>
            <a:ext cx="2692436" cy="646331"/>
          </a:xfrm>
          <a:prstGeom prst="rect">
            <a:avLst/>
          </a:prstGeom>
          <a:noFill/>
        </p:spPr>
        <p:txBody>
          <a:bodyPr wrap="square" rtlCol="0">
            <a:spAutoFit/>
          </a:bodyPr>
          <a:lstStyle/>
          <a:p>
            <a:pPr algn="ctr"/>
            <a:r>
              <a:rPr lang="uk-UA" b="1" dirty="0">
                <a:solidFill>
                  <a:schemeClr val="accent5">
                    <a:lumMod val="50000"/>
                  </a:schemeClr>
                </a:solidFill>
                <a:latin typeface="Times New Roman" panose="02020603050405020304" pitchFamily="18" charset="0"/>
                <a:cs typeface="Times New Roman" panose="02020603050405020304" pitchFamily="18" charset="0"/>
              </a:rPr>
              <a:t>Зупинка №1.</a:t>
            </a:r>
            <a:r>
              <a:rPr lang="uk-UA" b="1" dirty="0">
                <a:latin typeface="Times New Roman" panose="02020603050405020304" pitchFamily="18" charset="0"/>
                <a:cs typeface="Times New Roman" panose="02020603050405020304" pitchFamily="18" charset="0"/>
              </a:rPr>
              <a:t> </a:t>
            </a:r>
            <a:r>
              <a:rPr lang="uk-UA" b="1" i="1" dirty="0" err="1">
                <a:latin typeface="Times New Roman" panose="02020603050405020304" pitchFamily="18" charset="0"/>
                <a:cs typeface="Times New Roman" panose="02020603050405020304" pitchFamily="18" charset="0"/>
              </a:rPr>
              <a:t>Гео</a:t>
            </a:r>
            <a:r>
              <a:rPr lang="uk-UA" b="1" i="1" dirty="0">
                <a:latin typeface="Times New Roman" panose="02020603050405020304" pitchFamily="18" charset="0"/>
                <a:cs typeface="Times New Roman" panose="02020603050405020304" pitchFamily="18" charset="0"/>
              </a:rPr>
              <a:t>. майданчик школи</a:t>
            </a:r>
            <a:endParaRPr lang="ru-RU" b="1" i="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005843" y="3277500"/>
            <a:ext cx="3476545" cy="400110"/>
          </a:xfrm>
          <a:prstGeom prst="rect">
            <a:avLst/>
          </a:prstGeom>
          <a:noFill/>
        </p:spPr>
        <p:txBody>
          <a:bodyPr wrap="square" rtlCol="0">
            <a:spAutoFit/>
          </a:bodyPr>
          <a:lstStyle/>
          <a:p>
            <a:r>
              <a:rPr lang="uk-UA" b="1" dirty="0">
                <a:solidFill>
                  <a:schemeClr val="accent5">
                    <a:lumMod val="50000"/>
                  </a:schemeClr>
                </a:solidFill>
                <a:latin typeface="Times New Roman" panose="02020603050405020304" pitchFamily="18" charset="0"/>
                <a:cs typeface="Times New Roman" panose="02020603050405020304" pitchFamily="18" charset="0"/>
              </a:rPr>
              <a:t>Зупинка №2. </a:t>
            </a:r>
            <a:r>
              <a:rPr lang="uk-UA" sz="2000" b="1" i="1" dirty="0">
                <a:latin typeface="Times New Roman" panose="02020603050405020304" pitchFamily="18" charset="0"/>
                <a:cs typeface="Times New Roman" panose="02020603050405020304" pitchFamily="18" charset="0"/>
              </a:rPr>
              <a:t>Хвойний ліс</a:t>
            </a:r>
            <a:endParaRPr lang="ru-RU" sz="2000" b="1" i="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6130345" y="3305727"/>
            <a:ext cx="3598474" cy="707886"/>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Зупинка №3. </a:t>
            </a:r>
            <a:r>
              <a:rPr lang="uk-UA" sz="2000" b="1" i="1" dirty="0">
                <a:latin typeface="Times New Roman" panose="02020603050405020304" pitchFamily="18" charset="0"/>
                <a:cs typeface="Times New Roman" panose="02020603050405020304" pitchFamily="18" charset="0"/>
              </a:rPr>
              <a:t>Церква Святого Дмитра Солунського</a:t>
            </a:r>
            <a:endParaRPr lang="ru-RU" sz="2000" b="1" i="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9728819" y="3336505"/>
            <a:ext cx="3476545" cy="677108"/>
          </a:xfrm>
          <a:prstGeom prst="rect">
            <a:avLst/>
          </a:prstGeom>
          <a:noFill/>
        </p:spPr>
        <p:txBody>
          <a:bodyPr wrap="square" rtlCol="0">
            <a:spAutoFit/>
          </a:bodyPr>
          <a:lstStyle/>
          <a:p>
            <a:pPr algn="ctr"/>
            <a:r>
              <a:rPr lang="uk-UA" b="1" dirty="0">
                <a:solidFill>
                  <a:schemeClr val="accent5">
                    <a:lumMod val="50000"/>
                  </a:schemeClr>
                </a:solidFill>
                <a:latin typeface="Times New Roman" panose="02020603050405020304" pitchFamily="18" charset="0"/>
                <a:cs typeface="Times New Roman" panose="02020603050405020304" pitchFamily="18" charset="0"/>
              </a:rPr>
              <a:t>Зупинка №4.</a:t>
            </a:r>
          </a:p>
          <a:p>
            <a:pPr algn="ctr"/>
            <a:r>
              <a:rPr lang="uk-UA" b="1" dirty="0">
                <a:solidFill>
                  <a:schemeClr val="accent5">
                    <a:lumMod val="50000"/>
                  </a:schemeClr>
                </a:solidFill>
                <a:latin typeface="Times New Roman" panose="02020603050405020304" pitchFamily="18" charset="0"/>
                <a:cs typeface="Times New Roman" panose="02020603050405020304" pitchFamily="18" charset="0"/>
              </a:rPr>
              <a:t> </a:t>
            </a:r>
            <a:r>
              <a:rPr lang="uk-UA" sz="2000" b="1" i="1" dirty="0">
                <a:latin typeface="Times New Roman" panose="02020603050405020304" pitchFamily="18" charset="0"/>
                <a:cs typeface="Times New Roman" panose="02020603050405020304" pitchFamily="18" charset="0"/>
              </a:rPr>
              <a:t>Болото</a:t>
            </a:r>
            <a:endParaRPr lang="ru-RU" sz="2000" b="1" i="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7212169" y="6407711"/>
            <a:ext cx="4979831" cy="400110"/>
          </a:xfrm>
          <a:prstGeom prst="rect">
            <a:avLst/>
          </a:prstGeom>
          <a:noFill/>
        </p:spPr>
        <p:txBody>
          <a:bodyPr wrap="square" rtlCol="0">
            <a:spAutoFit/>
          </a:bodyPr>
          <a:lstStyle/>
          <a:p>
            <a:r>
              <a:rPr lang="uk-UA" b="1" dirty="0">
                <a:solidFill>
                  <a:schemeClr val="accent5">
                    <a:lumMod val="50000"/>
                  </a:schemeClr>
                </a:solidFill>
                <a:latin typeface="Times New Roman" panose="02020603050405020304" pitchFamily="18" charset="0"/>
                <a:cs typeface="Times New Roman" panose="02020603050405020304" pitchFamily="18" charset="0"/>
              </a:rPr>
              <a:t>Зупинка №5. </a:t>
            </a:r>
            <a:r>
              <a:rPr lang="uk-UA" sz="2000" b="1" i="1" dirty="0">
                <a:latin typeface="Times New Roman" panose="02020603050405020304" pitchFamily="18" charset="0"/>
                <a:cs typeface="Times New Roman" panose="02020603050405020304" pitchFamily="18" charset="0"/>
              </a:rPr>
              <a:t>База відпочинку «ЗАГРАВА»</a:t>
            </a:r>
            <a:endParaRPr lang="ru-RU" sz="2000" b="1" i="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3314926" y="6356884"/>
            <a:ext cx="4024636" cy="400110"/>
          </a:xfrm>
          <a:prstGeom prst="rect">
            <a:avLst/>
          </a:prstGeom>
          <a:noFill/>
        </p:spPr>
        <p:txBody>
          <a:bodyPr wrap="square" rtlCol="0">
            <a:spAutoFit/>
          </a:bodyPr>
          <a:lstStyle/>
          <a:p>
            <a:r>
              <a:rPr lang="uk-UA" b="1" dirty="0">
                <a:solidFill>
                  <a:schemeClr val="accent5">
                    <a:lumMod val="50000"/>
                  </a:schemeClr>
                </a:solidFill>
                <a:latin typeface="Times New Roman" panose="02020603050405020304" pitchFamily="18" charset="0"/>
                <a:cs typeface="Times New Roman" panose="02020603050405020304" pitchFamily="18" charset="0"/>
              </a:rPr>
              <a:t>Зупинка №6. </a:t>
            </a:r>
            <a:r>
              <a:rPr lang="uk-UA" sz="2000" b="1" i="1" dirty="0">
                <a:latin typeface="Times New Roman" panose="02020603050405020304" pitchFamily="18" charset="0"/>
                <a:cs typeface="Times New Roman" panose="02020603050405020304" pitchFamily="18" charset="0"/>
              </a:rPr>
              <a:t>Мартинківська ГЕС</a:t>
            </a:r>
            <a:endParaRPr lang="ru-RU" sz="2000" b="1" i="1"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48730" y="6329658"/>
            <a:ext cx="3476545" cy="400110"/>
          </a:xfrm>
          <a:prstGeom prst="rect">
            <a:avLst/>
          </a:prstGeom>
          <a:noFill/>
        </p:spPr>
        <p:txBody>
          <a:bodyPr wrap="square" rtlCol="0">
            <a:spAutoFit/>
          </a:bodyPr>
          <a:lstStyle/>
          <a:p>
            <a:pPr algn="ctr"/>
            <a:r>
              <a:rPr lang="uk-UA" b="1" dirty="0">
                <a:solidFill>
                  <a:schemeClr val="accent5">
                    <a:lumMod val="50000"/>
                  </a:schemeClr>
                </a:solidFill>
                <a:latin typeface="Times New Roman" panose="02020603050405020304" pitchFamily="18" charset="0"/>
                <a:cs typeface="Times New Roman" panose="02020603050405020304" pitchFamily="18" charset="0"/>
              </a:rPr>
              <a:t>Зупинка №7. </a:t>
            </a:r>
            <a:r>
              <a:rPr lang="uk-UA" sz="2000" b="1" i="1" dirty="0">
                <a:latin typeface="Times New Roman" panose="02020603050405020304" pitchFamily="18" charset="0"/>
                <a:cs typeface="Times New Roman" panose="02020603050405020304" pitchFamily="18" charset="0"/>
              </a:rPr>
              <a:t>р. Збруч</a:t>
            </a:r>
            <a:endParaRPr lang="ru-RU"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32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Рисунок 1" descr="C:\Documents and Settings\Администратор\Рабочий стол\стежка6.jpg">
            <a:extLst>
              <a:ext uri="{FF2B5EF4-FFF2-40B4-BE49-F238E27FC236}">
                <a16:creationId xmlns:a16="http://schemas.microsoft.com/office/drawing/2014/main" id="{1EED87EB-7EEF-1B31-DF62-5E0298CA9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2" y="0"/>
            <a:ext cx="122911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трелка вправо 2">
            <a:extLst>
              <a:ext uri="{FF2B5EF4-FFF2-40B4-BE49-F238E27FC236}">
                <a16:creationId xmlns:a16="http://schemas.microsoft.com/office/drawing/2014/main" id="{B82F1F2E-1680-368A-508D-003996A06977}"/>
              </a:ext>
            </a:extLst>
          </p:cNvPr>
          <p:cNvSpPr/>
          <p:nvPr/>
        </p:nvSpPr>
        <p:spPr>
          <a:xfrm rot="20892235">
            <a:off x="3011488" y="1543050"/>
            <a:ext cx="9779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4" name="Стрелка вправо 3">
            <a:extLst>
              <a:ext uri="{FF2B5EF4-FFF2-40B4-BE49-F238E27FC236}">
                <a16:creationId xmlns:a16="http://schemas.microsoft.com/office/drawing/2014/main" id="{2A29FE5A-D86F-A692-9A3D-418B8926F619}"/>
              </a:ext>
            </a:extLst>
          </p:cNvPr>
          <p:cNvSpPr/>
          <p:nvPr/>
        </p:nvSpPr>
        <p:spPr>
          <a:xfrm>
            <a:off x="5638800" y="990600"/>
            <a:ext cx="9779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5" name="Стрелка вправо 4">
            <a:extLst>
              <a:ext uri="{FF2B5EF4-FFF2-40B4-BE49-F238E27FC236}">
                <a16:creationId xmlns:a16="http://schemas.microsoft.com/office/drawing/2014/main" id="{6BD143FA-4B7F-9B7A-FB63-ACBCBE2637C5}"/>
              </a:ext>
            </a:extLst>
          </p:cNvPr>
          <p:cNvSpPr/>
          <p:nvPr/>
        </p:nvSpPr>
        <p:spPr>
          <a:xfrm rot="2730567">
            <a:off x="7950994" y="1115219"/>
            <a:ext cx="9779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6" name="Стрелка вправо 5">
            <a:extLst>
              <a:ext uri="{FF2B5EF4-FFF2-40B4-BE49-F238E27FC236}">
                <a16:creationId xmlns:a16="http://schemas.microsoft.com/office/drawing/2014/main" id="{B39E72D9-A2E8-0E53-B6B2-72F4AEC024C3}"/>
              </a:ext>
            </a:extLst>
          </p:cNvPr>
          <p:cNvSpPr/>
          <p:nvPr/>
        </p:nvSpPr>
        <p:spPr>
          <a:xfrm rot="5400000">
            <a:off x="9354344" y="2761456"/>
            <a:ext cx="9779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7" name="Стрелка вправо 6">
            <a:extLst>
              <a:ext uri="{FF2B5EF4-FFF2-40B4-BE49-F238E27FC236}">
                <a16:creationId xmlns:a16="http://schemas.microsoft.com/office/drawing/2014/main" id="{71FBE5AC-8DBC-8520-1D4F-9FC62AE15605}"/>
              </a:ext>
            </a:extLst>
          </p:cNvPr>
          <p:cNvSpPr/>
          <p:nvPr/>
        </p:nvSpPr>
        <p:spPr>
          <a:xfrm rot="9802568">
            <a:off x="9269413" y="5768975"/>
            <a:ext cx="9779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8" name="Стрелка вправо 7">
            <a:extLst>
              <a:ext uri="{FF2B5EF4-FFF2-40B4-BE49-F238E27FC236}">
                <a16:creationId xmlns:a16="http://schemas.microsoft.com/office/drawing/2014/main" id="{BCEC3D18-231D-B719-8231-437B84EAEC27}"/>
              </a:ext>
            </a:extLst>
          </p:cNvPr>
          <p:cNvSpPr/>
          <p:nvPr/>
        </p:nvSpPr>
        <p:spPr>
          <a:xfrm rot="10333772">
            <a:off x="6581775" y="5930900"/>
            <a:ext cx="9779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9" name="Стрелка вправо 8">
            <a:extLst>
              <a:ext uri="{FF2B5EF4-FFF2-40B4-BE49-F238E27FC236}">
                <a16:creationId xmlns:a16="http://schemas.microsoft.com/office/drawing/2014/main" id="{BC772FEE-0F09-4CA8-0B06-5CDFC1138DE9}"/>
              </a:ext>
            </a:extLst>
          </p:cNvPr>
          <p:cNvSpPr/>
          <p:nvPr/>
        </p:nvSpPr>
        <p:spPr>
          <a:xfrm rot="10800000">
            <a:off x="4572000" y="5943600"/>
            <a:ext cx="9779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10" name="Стрелка вправо 9">
            <a:extLst>
              <a:ext uri="{FF2B5EF4-FFF2-40B4-BE49-F238E27FC236}">
                <a16:creationId xmlns:a16="http://schemas.microsoft.com/office/drawing/2014/main" id="{62E934D6-14F8-155E-5C07-9D631D17F652}"/>
              </a:ext>
            </a:extLst>
          </p:cNvPr>
          <p:cNvSpPr/>
          <p:nvPr/>
        </p:nvSpPr>
        <p:spPr>
          <a:xfrm rot="13584901">
            <a:off x="2461419" y="5307806"/>
            <a:ext cx="9779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11" name="Стрелка вправо 10">
            <a:extLst>
              <a:ext uri="{FF2B5EF4-FFF2-40B4-BE49-F238E27FC236}">
                <a16:creationId xmlns:a16="http://schemas.microsoft.com/office/drawing/2014/main" id="{5A0F71CF-B3ED-6965-C9AD-FCED43F8275F}"/>
              </a:ext>
            </a:extLst>
          </p:cNvPr>
          <p:cNvSpPr/>
          <p:nvPr/>
        </p:nvSpPr>
        <p:spPr>
          <a:xfrm rot="18139802">
            <a:off x="3101182" y="3806032"/>
            <a:ext cx="977900"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12" name="Стрелка вправо 11">
            <a:extLst>
              <a:ext uri="{FF2B5EF4-FFF2-40B4-BE49-F238E27FC236}">
                <a16:creationId xmlns:a16="http://schemas.microsoft.com/office/drawing/2014/main" id="{1F3B56D4-3B09-4060-7772-EF233CDB4348}"/>
              </a:ext>
            </a:extLst>
          </p:cNvPr>
          <p:cNvSpPr/>
          <p:nvPr/>
        </p:nvSpPr>
        <p:spPr>
          <a:xfrm rot="449804">
            <a:off x="5741988" y="3567114"/>
            <a:ext cx="977900"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88D1F-B04C-B2E4-552B-5EF35C2AD87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55DEF7-F965-FA9A-65F1-5280167217C2}"/>
              </a:ext>
            </a:extLst>
          </p:cNvPr>
          <p:cNvSpPr>
            <a:spLocks noGrp="1"/>
          </p:cNvSpPr>
          <p:nvPr>
            <p:ph type="title"/>
          </p:nvPr>
        </p:nvSpPr>
        <p:spPr>
          <a:xfrm>
            <a:off x="318977" y="283430"/>
            <a:ext cx="10396882" cy="1151965"/>
          </a:xfrm>
        </p:spPr>
        <p:txBody>
          <a:bodyPr>
            <a:normAutofit/>
          </a:bodyPr>
          <a:lstStyle/>
          <a:p>
            <a:r>
              <a:rPr lang="uk-UA"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rPr>
              <a:t>Інноваційні технології навчання</a:t>
            </a:r>
            <a:endParaRPr lang="en-US"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DB8B6D8B-4C79-62B5-0428-6B5D740FF352}"/>
              </a:ext>
            </a:extLst>
          </p:cNvPr>
          <p:cNvSpPr>
            <a:spLocks noGrp="1"/>
          </p:cNvSpPr>
          <p:nvPr>
            <p:ph idx="1"/>
          </p:nvPr>
        </p:nvSpPr>
        <p:spPr>
          <a:xfrm>
            <a:off x="318977" y="1329069"/>
            <a:ext cx="9250325" cy="5390707"/>
          </a:xfrm>
        </p:spPr>
        <p:txBody>
          <a:bodyPr>
            <a:normAutofit/>
          </a:bodyPr>
          <a:lstStyle/>
          <a:p>
            <a:pPr marL="571500" indent="-342900" algn="just">
              <a:lnSpc>
                <a:spcPct val="100000"/>
              </a:lnSpc>
              <a:spcBef>
                <a:spcPts val="0"/>
              </a:spcBef>
              <a:buFontTx/>
              <a:buChar char="-"/>
            </a:pPr>
            <a:r>
              <a:rPr lang="uk-UA" b="1" cap="none" dirty="0">
                <a:effectLst/>
                <a:latin typeface="Times New Roman" panose="02020603050405020304" pitchFamily="18" charset="0"/>
                <a:ea typeface="Times New Roman" panose="02020603050405020304" pitchFamily="18" charset="0"/>
                <a:cs typeface="Times New Roman" panose="02020603050405020304" pitchFamily="18" charset="0"/>
              </a:rPr>
              <a:t>Ігрові технології</a:t>
            </a:r>
          </a:p>
          <a:p>
            <a:pPr marL="571500" indent="-342900" algn="just">
              <a:lnSpc>
                <a:spcPct val="100000"/>
              </a:lnSpc>
              <a:spcBef>
                <a:spcPts val="0"/>
              </a:spcBef>
              <a:buFontTx/>
              <a:buChar char="-"/>
            </a:pPr>
            <a:r>
              <a:rPr lang="uk-UA" b="1" cap="none" dirty="0">
                <a:latin typeface="Times New Roman" panose="02020603050405020304" pitchFamily="18" charset="0"/>
                <a:cs typeface="Times New Roman" panose="02020603050405020304" pitchFamily="18" charset="0"/>
              </a:rPr>
              <a:t>Інтерактивні технології</a:t>
            </a:r>
          </a:p>
          <a:p>
            <a:pPr marL="571500" indent="-342900" algn="just">
              <a:lnSpc>
                <a:spcPct val="100000"/>
              </a:lnSpc>
              <a:spcBef>
                <a:spcPts val="0"/>
              </a:spcBef>
              <a:buFontTx/>
              <a:buChar char="-"/>
            </a:pPr>
            <a:r>
              <a:rPr lang="uk-UA" sz="1800" b="1" cap="none" dirty="0">
                <a:effectLst/>
                <a:latin typeface="Times New Roman" panose="02020603050405020304" pitchFamily="18" charset="0"/>
                <a:ea typeface="Times New Roman" panose="02020603050405020304" pitchFamily="18" charset="0"/>
              </a:rPr>
              <a:t>Технологія інтенсифікації навчання на основі опорних схем і знакових моделей</a:t>
            </a:r>
            <a:endParaRPr lang="uk-UA" sz="1800" b="1" cap="non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342900" algn="just">
              <a:lnSpc>
                <a:spcPct val="100000"/>
              </a:lnSpc>
              <a:spcBef>
                <a:spcPts val="0"/>
              </a:spcBef>
              <a:buFontTx/>
              <a:buChar char="-"/>
            </a:pPr>
            <a:r>
              <a:rPr lang="uk-UA" sz="1800" b="1" cap="none" dirty="0">
                <a:effectLst/>
                <a:latin typeface="Times New Roman" panose="02020603050405020304" pitchFamily="18" charset="0"/>
                <a:ea typeface="Times New Roman" panose="02020603050405020304" pitchFamily="18" charset="0"/>
              </a:rPr>
              <a:t>Технологія </a:t>
            </a:r>
            <a:r>
              <a:rPr lang="uk-UA" sz="1800" b="1" cap="none" dirty="0" err="1">
                <a:effectLst/>
                <a:latin typeface="Times New Roman" panose="02020603050405020304" pitchFamily="18" charset="0"/>
                <a:ea typeface="Times New Roman" panose="02020603050405020304" pitchFamily="18" charset="0"/>
              </a:rPr>
              <a:t>рівневої</a:t>
            </a:r>
            <a:r>
              <a:rPr lang="uk-UA" sz="1800" b="1" cap="none" dirty="0">
                <a:effectLst/>
                <a:latin typeface="Times New Roman" panose="02020603050405020304" pitchFamily="18" charset="0"/>
                <a:ea typeface="Times New Roman" panose="02020603050405020304" pitchFamily="18" charset="0"/>
              </a:rPr>
              <a:t> диференціації навчання на основі обов’язкових результатів</a:t>
            </a:r>
            <a:endParaRPr lang="uk-UA" sz="1800" b="1" cap="none" dirty="0">
              <a:latin typeface="Times New Roman" panose="02020603050405020304" pitchFamily="18" charset="0"/>
              <a:ea typeface="Times New Roman" panose="02020603050405020304" pitchFamily="18" charset="0"/>
              <a:cs typeface="Times New Roman" panose="02020603050405020304" pitchFamily="18" charset="0"/>
            </a:endParaRPr>
          </a:p>
          <a:p>
            <a:pPr marL="571500" indent="-342900" algn="just">
              <a:lnSpc>
                <a:spcPct val="100000"/>
              </a:lnSpc>
              <a:spcBef>
                <a:spcPts val="0"/>
              </a:spcBef>
              <a:buFontTx/>
              <a:buChar char="-"/>
            </a:pPr>
            <a:r>
              <a:rPr lang="uk-UA" sz="1800" b="1" cap="none" dirty="0">
                <a:effectLst/>
                <a:latin typeface="Times New Roman" panose="02020603050405020304" pitchFamily="18" charset="0"/>
                <a:ea typeface="Times New Roman" panose="02020603050405020304" pitchFamily="18" charset="0"/>
              </a:rPr>
              <a:t>Технологія </a:t>
            </a:r>
            <a:r>
              <a:rPr lang="uk-UA" sz="1800" b="1" cap="none" dirty="0" err="1">
                <a:effectLst/>
                <a:latin typeface="Times New Roman" panose="02020603050405020304" pitchFamily="18" charset="0"/>
                <a:ea typeface="Times New Roman" panose="02020603050405020304" pitchFamily="18" charset="0"/>
              </a:rPr>
              <a:t>модульно</a:t>
            </a:r>
            <a:r>
              <a:rPr lang="uk-UA" sz="1800" b="1" cap="none" dirty="0">
                <a:effectLst/>
                <a:latin typeface="Times New Roman" panose="02020603050405020304" pitchFamily="18" charset="0"/>
                <a:ea typeface="Times New Roman" panose="02020603050405020304" pitchFamily="18" charset="0"/>
              </a:rPr>
              <a:t>-блочного навчання</a:t>
            </a:r>
            <a:endParaRPr lang="uk-UA" b="1" cap="none" dirty="0">
              <a:latin typeface="Times New Roman" panose="02020603050405020304" pitchFamily="18" charset="0"/>
              <a:cs typeface="Times New Roman" panose="02020603050405020304" pitchFamily="18" charset="0"/>
            </a:endParaRPr>
          </a:p>
          <a:p>
            <a:pPr marL="571500" indent="-342900" algn="just">
              <a:lnSpc>
                <a:spcPct val="100000"/>
              </a:lnSpc>
              <a:spcBef>
                <a:spcPts val="0"/>
              </a:spcBef>
              <a:buFontTx/>
              <a:buChar char="-"/>
            </a:pPr>
            <a:r>
              <a:rPr lang="uk-UA" sz="1800" b="1" cap="none" dirty="0">
                <a:effectLst/>
                <a:latin typeface="Times New Roman" panose="02020603050405020304" pitchFamily="18" charset="0"/>
                <a:ea typeface="Times New Roman" panose="02020603050405020304" pitchFamily="18" charset="0"/>
              </a:rPr>
              <a:t>Технологія блочно-консультативного навчання</a:t>
            </a:r>
          </a:p>
          <a:p>
            <a:pPr marL="571500" indent="-342900" algn="just">
              <a:lnSpc>
                <a:spcPct val="100000"/>
              </a:lnSpc>
              <a:spcBef>
                <a:spcPts val="0"/>
              </a:spcBef>
              <a:buFontTx/>
              <a:buChar char="-"/>
            </a:pPr>
            <a:r>
              <a:rPr lang="uk-UA" sz="1800" b="1" cap="none" dirty="0">
                <a:effectLst/>
                <a:latin typeface="Times New Roman" panose="02020603050405020304" pitchFamily="18" charset="0"/>
                <a:ea typeface="Times New Roman" panose="02020603050405020304" pitchFamily="18" charset="0"/>
              </a:rPr>
              <a:t>Технологія колективного способу навчання</a:t>
            </a:r>
            <a:endParaRPr lang="uk-UA" sz="1800" b="1" cap="none" dirty="0">
              <a:latin typeface="Times New Roman" panose="02020603050405020304" pitchFamily="18" charset="0"/>
              <a:ea typeface="Times New Roman" panose="02020603050405020304" pitchFamily="18" charset="0"/>
            </a:endParaRPr>
          </a:p>
          <a:p>
            <a:pPr marL="571500" indent="-342900" algn="just">
              <a:lnSpc>
                <a:spcPct val="100000"/>
              </a:lnSpc>
              <a:spcBef>
                <a:spcPts val="0"/>
              </a:spcBef>
              <a:buFontTx/>
              <a:buChar char="-"/>
            </a:pPr>
            <a:r>
              <a:rPr lang="uk-UA" sz="1800" b="1" cap="none" dirty="0">
                <a:effectLst/>
                <a:latin typeface="Times New Roman" panose="02020603050405020304" pitchFamily="18" charset="0"/>
                <a:ea typeface="Times New Roman" panose="02020603050405020304" pitchFamily="18" charset="0"/>
              </a:rPr>
              <a:t>Технологія групової діяльності</a:t>
            </a:r>
          </a:p>
          <a:p>
            <a:pPr marL="571500" indent="-342900" algn="just">
              <a:lnSpc>
                <a:spcPct val="100000"/>
              </a:lnSpc>
              <a:spcBef>
                <a:spcPts val="0"/>
              </a:spcBef>
              <a:buFontTx/>
              <a:buChar char="-"/>
            </a:pPr>
            <a:r>
              <a:rPr lang="uk-UA" sz="1800" b="1" cap="none" dirty="0">
                <a:effectLst/>
                <a:latin typeface="Times New Roman" panose="02020603050405020304" pitchFamily="18" charset="0"/>
                <a:ea typeface="Times New Roman" panose="02020603050405020304" pitchFamily="18" charset="0"/>
              </a:rPr>
              <a:t>Інтегральна освітня технологія</a:t>
            </a:r>
          </a:p>
          <a:p>
            <a:pPr marL="571500" indent="-342900" algn="just">
              <a:lnSpc>
                <a:spcPct val="100000"/>
              </a:lnSpc>
              <a:spcBef>
                <a:spcPts val="0"/>
              </a:spcBef>
              <a:buFontTx/>
              <a:buChar char="-"/>
            </a:pPr>
            <a:r>
              <a:rPr lang="uk-UA" sz="1800" b="1" cap="none" dirty="0">
                <a:effectLst/>
                <a:latin typeface="Times New Roman" panose="02020603050405020304" pitchFamily="18" charset="0"/>
                <a:ea typeface="Times New Roman" panose="02020603050405020304" pitchFamily="18" charset="0"/>
              </a:rPr>
              <a:t>Технологія “Створення ситуації успіху”</a:t>
            </a:r>
            <a:r>
              <a:rPr lang="uk-UA" sz="1800" b="1" cap="none" dirty="0">
                <a:latin typeface="Times New Roman" panose="02020603050405020304" pitchFamily="18" charset="0"/>
                <a:ea typeface="Times New Roman" panose="02020603050405020304" pitchFamily="18" charset="0"/>
              </a:rPr>
              <a:t> </a:t>
            </a:r>
          </a:p>
          <a:p>
            <a:pPr marL="571500" indent="-342900" algn="just">
              <a:lnSpc>
                <a:spcPct val="100000"/>
              </a:lnSpc>
              <a:spcBef>
                <a:spcPts val="0"/>
              </a:spcBef>
              <a:buFontTx/>
              <a:buChar char="-"/>
            </a:pPr>
            <a:r>
              <a:rPr lang="uk-UA" sz="1800" b="1" cap="none" dirty="0">
                <a:effectLst/>
                <a:latin typeface="Times New Roman" panose="02020603050405020304" pitchFamily="18" charset="0"/>
                <a:ea typeface="Times New Roman" panose="02020603050405020304" pitchFamily="18" charset="0"/>
              </a:rPr>
              <a:t>Технологія розвитку критичного мислення</a:t>
            </a:r>
          </a:p>
          <a:p>
            <a:pPr marL="571500" indent="-342900" algn="just">
              <a:lnSpc>
                <a:spcPct val="100000"/>
              </a:lnSpc>
              <a:spcBef>
                <a:spcPts val="0"/>
              </a:spcBef>
              <a:buFontTx/>
              <a:buChar char="-"/>
            </a:pPr>
            <a:r>
              <a:rPr lang="uk-UA" sz="1800" b="1" cap="none" dirty="0">
                <a:effectLst/>
                <a:latin typeface="Times New Roman" panose="02020603050405020304" pitchFamily="18" charset="0"/>
                <a:ea typeface="Times New Roman" panose="02020603050405020304" pitchFamily="18" charset="0"/>
              </a:rPr>
              <a:t>Технології проектного навчання </a:t>
            </a:r>
            <a:endParaRPr lang="uk-UA" sz="1800" b="1" cap="none" dirty="0">
              <a:latin typeface="Times New Roman" panose="02020603050405020304" pitchFamily="18" charset="0"/>
              <a:ea typeface="Times New Roman" panose="02020603050405020304" pitchFamily="18" charset="0"/>
            </a:endParaRPr>
          </a:p>
          <a:p>
            <a:pPr marL="571500" indent="-342900" algn="just">
              <a:lnSpc>
                <a:spcPct val="100000"/>
              </a:lnSpc>
              <a:spcBef>
                <a:spcPts val="0"/>
              </a:spcBef>
              <a:buFontTx/>
              <a:buChar char="-"/>
            </a:pPr>
            <a:r>
              <a:rPr lang="uk-UA" sz="1800" b="1" cap="none" dirty="0">
                <a:effectLst/>
                <a:latin typeface="Times New Roman" panose="02020603050405020304" pitchFamily="18" charset="0"/>
                <a:ea typeface="Times New Roman" panose="02020603050405020304" pitchFamily="18" charset="0"/>
              </a:rPr>
              <a:t>Технологія особистісно орієнтованого уроку</a:t>
            </a:r>
          </a:p>
          <a:p>
            <a:pPr marL="571500" indent="-342900" algn="just">
              <a:lnSpc>
                <a:spcPct val="100000"/>
              </a:lnSpc>
              <a:spcBef>
                <a:spcPts val="0"/>
              </a:spcBef>
              <a:buFontTx/>
              <a:buChar char="-"/>
            </a:pPr>
            <a:r>
              <a:rPr lang="uk-UA" sz="1800" b="1" cap="none" dirty="0">
                <a:effectLst/>
                <a:latin typeface="Times New Roman" panose="02020603050405020304" pitchFamily="18" charset="0"/>
                <a:ea typeface="Times New Roman" panose="02020603050405020304" pitchFamily="18" charset="0"/>
              </a:rPr>
              <a:t>Технологія формування творчої особистості</a:t>
            </a:r>
            <a:endParaRPr lang="uk-UA" sz="1800" b="1" cap="none" dirty="0">
              <a:latin typeface="Times New Roman" panose="02020603050405020304" pitchFamily="18" charset="0"/>
              <a:ea typeface="Times New Roman" panose="02020603050405020304" pitchFamily="18" charset="0"/>
            </a:endParaRPr>
          </a:p>
          <a:p>
            <a:pPr marL="571500" indent="-342900" algn="just">
              <a:lnSpc>
                <a:spcPct val="100000"/>
              </a:lnSpc>
              <a:spcBef>
                <a:spcPts val="0"/>
              </a:spcBef>
              <a:buFontTx/>
              <a:buChar char="-"/>
            </a:pPr>
            <a:r>
              <a:rPr lang="uk-UA" sz="1800" b="1" cap="none" dirty="0">
                <a:effectLst/>
                <a:latin typeface="Times New Roman" panose="02020603050405020304" pitchFamily="18" charset="0"/>
                <a:ea typeface="Times New Roman" panose="02020603050405020304" pitchFamily="18" charset="0"/>
              </a:rPr>
              <a:t>Технологія життєвого проекту та життєвого проектування</a:t>
            </a:r>
            <a:endParaRPr lang="uk-UA"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836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E7290-659A-49AF-F7C2-C328F1D2468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3B2644-EB08-BB81-F616-4DA9356B82D0}"/>
              </a:ext>
            </a:extLst>
          </p:cNvPr>
          <p:cNvSpPr>
            <a:spLocks noGrp="1"/>
          </p:cNvSpPr>
          <p:nvPr>
            <p:ph type="title"/>
          </p:nvPr>
        </p:nvSpPr>
        <p:spPr>
          <a:xfrm>
            <a:off x="318977" y="283430"/>
            <a:ext cx="10396882" cy="1151965"/>
          </a:xfrm>
        </p:spPr>
        <p:txBody>
          <a:bodyPr>
            <a:normAutofit fontScale="90000"/>
          </a:bodyPr>
          <a:lstStyle/>
          <a:p>
            <a:r>
              <a:rPr lang="uk-UA"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rPr>
              <a:t>інтерактивні технології навчання</a:t>
            </a:r>
            <a:endParaRPr lang="en-US"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1EFE78CD-7C99-3F9A-D40A-392F55267968}"/>
              </a:ext>
            </a:extLst>
          </p:cNvPr>
          <p:cNvSpPr>
            <a:spLocks noGrp="1"/>
          </p:cNvSpPr>
          <p:nvPr>
            <p:ph idx="1"/>
          </p:nvPr>
        </p:nvSpPr>
        <p:spPr>
          <a:xfrm>
            <a:off x="1125267" y="1853714"/>
            <a:ext cx="9250325" cy="3611421"/>
          </a:xfrm>
        </p:spPr>
        <p:txBody>
          <a:bodyPr>
            <a:normAutofit lnSpcReduction="10000"/>
          </a:bodyPr>
          <a:lstStyle/>
          <a:p>
            <a:pPr indent="0" algn="just">
              <a:lnSpc>
                <a:spcPct val="100000"/>
              </a:lnSpc>
              <a:spcBef>
                <a:spcPts val="0"/>
              </a:spcBef>
              <a:buNone/>
            </a:pPr>
            <a:r>
              <a:rPr lang="uk-UA" sz="2400" cap="none" dirty="0">
                <a:effectLst/>
                <a:latin typeface="Times New Roman" panose="02020603050405020304" pitchFamily="18" charset="0"/>
                <a:ea typeface="Calibri" panose="020F0502020204030204" pitchFamily="34" charset="0"/>
                <a:cs typeface="Times New Roman" panose="02020603050405020304" pitchFamily="18" charset="0"/>
              </a:rPr>
              <a:t>Суть інтерактивного навчання полягає в тому, що навчальний процес відбувається тільки шляхом постійної, активної взаємодії всіх учнів. Важливий напрямок упровадження інноваційних технологій – це інтенсифікація навчального процесу та максимальна активізація учнів у ньому. Учитель і учень є рівноправними, рівнозначними суб’єктами навчання. Учитель виступає як організатор процесу навчання, консультант. Результатів навчання можна досягти взаємними зусиллями учасників процесу навчання. Учні беруть на себе взаємну відповідальність за результати навчання.</a:t>
            </a:r>
            <a:endParaRPr lang="en-US" sz="24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0000"/>
              </a:lnSpc>
              <a:spcBef>
                <a:spcPts val="0"/>
              </a:spcBef>
              <a:buNone/>
            </a:pPr>
            <a:endParaRPr lang="uk-UA"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8710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01D-9E6E-7111-A606-D1365C25577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5025F4-9269-D001-04ED-E92F06FBC3C8}"/>
              </a:ext>
            </a:extLst>
          </p:cNvPr>
          <p:cNvSpPr>
            <a:spLocks noGrp="1"/>
          </p:cNvSpPr>
          <p:nvPr>
            <p:ph type="title"/>
          </p:nvPr>
        </p:nvSpPr>
        <p:spPr>
          <a:xfrm>
            <a:off x="318977" y="283430"/>
            <a:ext cx="10396882" cy="1151965"/>
          </a:xfrm>
        </p:spPr>
        <p:txBody>
          <a:bodyPr>
            <a:normAutofit/>
          </a:bodyPr>
          <a:lstStyle/>
          <a:p>
            <a:r>
              <a:rPr lang="uk-UA"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rPr>
              <a:t>кредо інтерактивного навчання</a:t>
            </a:r>
            <a:endParaRPr lang="en-US"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5A06AEB4-B324-8BC0-0D23-EA16E140ADE1}"/>
              </a:ext>
            </a:extLst>
          </p:cNvPr>
          <p:cNvSpPr>
            <a:spLocks noGrp="1"/>
          </p:cNvSpPr>
          <p:nvPr>
            <p:ph idx="1"/>
          </p:nvPr>
        </p:nvSpPr>
        <p:spPr>
          <a:xfrm>
            <a:off x="1125267" y="1853714"/>
            <a:ext cx="9250325" cy="4720856"/>
          </a:xfrm>
        </p:spPr>
        <p:txBody>
          <a:bodyPr>
            <a:normAutofit/>
          </a:bodyPr>
          <a:lstStyle/>
          <a:p>
            <a:pPr indent="450215" algn="just">
              <a:lnSpc>
                <a:spcPct val="150000"/>
              </a:lnSpc>
              <a:spcAft>
                <a:spcPts val="800"/>
              </a:spcAft>
              <a:tabLst>
                <a:tab pos="630555" algn="l"/>
              </a:tabLs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Те, що я чую, я забуваю. </a:t>
            </a:r>
          </a:p>
          <a:p>
            <a:pPr indent="450215" algn="just">
              <a:lnSpc>
                <a:spcPct val="150000"/>
              </a:lnSpc>
              <a:spcAft>
                <a:spcPts val="800"/>
              </a:spcAft>
              <a:tabLst>
                <a:tab pos="630555" algn="l"/>
              </a:tabLs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Те, що я бачу і чую, я трохи пам’ятую. </a:t>
            </a:r>
          </a:p>
          <a:p>
            <a:pPr indent="450215" algn="just">
              <a:lnSpc>
                <a:spcPct val="150000"/>
              </a:lnSpc>
              <a:spcAft>
                <a:spcPts val="800"/>
              </a:spcAft>
              <a:tabLst>
                <a:tab pos="630555" algn="l"/>
              </a:tabLs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Те, що я чую, бачу, обговорюю, я починаю розуміти. </a:t>
            </a:r>
          </a:p>
          <a:p>
            <a:pPr indent="450215" algn="just">
              <a:lnSpc>
                <a:spcPct val="150000"/>
              </a:lnSpc>
              <a:spcAft>
                <a:spcPts val="800"/>
              </a:spcAft>
              <a:tabLst>
                <a:tab pos="630555" algn="l"/>
              </a:tabLs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Коли я чую, бачу, обговорюю й роблю, я набуваю знань і навичок. </a:t>
            </a:r>
          </a:p>
          <a:p>
            <a:pPr indent="450215" algn="just">
              <a:lnSpc>
                <a:spcPct val="150000"/>
              </a:lnSpc>
              <a:spcAft>
                <a:spcPts val="800"/>
              </a:spcAft>
              <a:tabLst>
                <a:tab pos="630555" algn="l"/>
              </a:tabLs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Коли я передаю знання іншим, я стаю майстром</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0"/>
              </a:spcBef>
              <a:buNone/>
            </a:pPr>
            <a:endParaRPr lang="uk-UA"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524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F7275-E0D5-B7AB-340A-A383DC89438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A2A754-A02B-A6C6-9637-071BEEA86AD7}"/>
              </a:ext>
            </a:extLst>
          </p:cNvPr>
          <p:cNvSpPr>
            <a:spLocks noGrp="1"/>
          </p:cNvSpPr>
          <p:nvPr>
            <p:ph type="title"/>
          </p:nvPr>
        </p:nvSpPr>
        <p:spPr/>
        <p:txBody>
          <a:bodyPr/>
          <a:lstStyle/>
          <a:p>
            <a:r>
              <a:rPr lang="uk-UA"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rPr>
              <a:t>Нормативні документи:</a:t>
            </a:r>
            <a:endParaRPr lang="en-US"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27DBAEBC-FE0F-7B4C-2DBD-07243A942633}"/>
              </a:ext>
            </a:extLst>
          </p:cNvPr>
          <p:cNvSpPr>
            <a:spLocks noGrp="1"/>
          </p:cNvSpPr>
          <p:nvPr>
            <p:ph idx="1"/>
          </p:nvPr>
        </p:nvSpPr>
        <p:spPr>
          <a:xfrm>
            <a:off x="838200" y="1837765"/>
            <a:ext cx="10515600" cy="4446077"/>
          </a:xfrm>
        </p:spPr>
        <p:txBody>
          <a:bodyPr>
            <a:normAutofit/>
          </a:bodyPr>
          <a:lstStyle/>
          <a:p>
            <a:pPr indent="353060" algn="just">
              <a:lnSpc>
                <a:spcPct val="107000"/>
              </a:lnSpc>
              <a:spcAft>
                <a:spcPts val="800"/>
              </a:spcAft>
              <a:tabLst>
                <a:tab pos="540385" algn="l"/>
              </a:tabLst>
            </a:pPr>
            <a:r>
              <a:rPr lang="uk-UA" sz="2400" b="1" i="1" cap="none"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у 5-7 класах </a:t>
            </a:r>
            <a:r>
              <a:rPr lang="uk-UA" sz="2400" cap="none"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згідно Типової освітньої програми для 5 – 9 класів закладів загальної середньої освіти (затвердженої наказом Міністерства освіти і науки України від 19.02. 2021 № 235),</a:t>
            </a: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a:p>
            <a:pPr indent="353060" algn="just">
              <a:lnSpc>
                <a:spcPct val="107000"/>
              </a:lnSpc>
              <a:spcAft>
                <a:spcPts val="800"/>
              </a:spcAft>
              <a:tabLst>
                <a:tab pos="540385" algn="l"/>
              </a:tabLst>
            </a:pPr>
            <a:r>
              <a:rPr lang="uk-UA" sz="2400" b="1" i="1" cap="none"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у 8 – 9 класах </a:t>
            </a:r>
            <a:r>
              <a:rPr lang="uk-UA" sz="2400" cap="none"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згідно Типової освітньої програми закладів загальної середньої освіти ІІ ступеня (затвердженої наказом Міністерства освіти і науки України від 20.04. 2018 № 405);</a:t>
            </a: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a:p>
            <a:pPr indent="353060" algn="just">
              <a:lnSpc>
                <a:spcPct val="107000"/>
              </a:lnSpc>
              <a:spcAft>
                <a:spcPts val="800"/>
              </a:spcAft>
              <a:tabLst>
                <a:tab pos="540385" algn="l"/>
              </a:tabLst>
            </a:pPr>
            <a:r>
              <a:rPr lang="uk-UA" sz="2400" b="1" i="1" cap="none"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на рівні профільної середньої освіти </a:t>
            </a:r>
            <a:r>
              <a:rPr lang="uk-UA" sz="2400" cap="none"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Типової освітньої програми закладів загальної середньої освіти ІІІ ступеня (затвердженої наказом Міністерства освіти і науки України від 20.04. 2018 № 408 у редакції наказу Міністерства освіти і науки України від 28.11.2019 № 1493 зі змінами);</a:t>
            </a: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6518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874AE-BF43-A5C8-83E2-E9575A079E1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3FEA99-0CF5-A648-5BED-6DC73834B947}"/>
              </a:ext>
            </a:extLst>
          </p:cNvPr>
          <p:cNvSpPr>
            <a:spLocks noGrp="1"/>
          </p:cNvSpPr>
          <p:nvPr>
            <p:ph type="title"/>
          </p:nvPr>
        </p:nvSpPr>
        <p:spPr>
          <a:xfrm>
            <a:off x="619699" y="344277"/>
            <a:ext cx="10396882" cy="1151965"/>
          </a:xfrm>
        </p:spPr>
        <p:txBody>
          <a:bodyPr>
            <a:normAutofit fontScale="90000"/>
          </a:bodyPr>
          <a:lstStyle/>
          <a:p>
            <a:r>
              <a:rPr lang="uk-UA" b="1" dirty="0">
                <a:solidFill>
                  <a:schemeClr val="accent1">
                    <a:lumMod val="75000"/>
                  </a:schemeClr>
                </a:solidFill>
                <a:latin typeface="Times New Roman" panose="02020603050405020304" pitchFamily="18" charset="0"/>
                <a:cs typeface="Times New Roman" panose="02020603050405020304" pitchFamily="18" charset="0"/>
              </a:rPr>
              <a:t>Інтерактивні технології навчання</a:t>
            </a:r>
            <a:endParaRPr lang="en-US"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5" name="Місце для вмісту 2">
            <a:extLst>
              <a:ext uri="{FF2B5EF4-FFF2-40B4-BE49-F238E27FC236}">
                <a16:creationId xmlns:a16="http://schemas.microsoft.com/office/drawing/2014/main" id="{615AE4CE-B5B0-AB40-405F-A97ADB590418}"/>
              </a:ext>
            </a:extLst>
          </p:cNvPr>
          <p:cNvGraphicFramePr>
            <a:graphicFrameLocks noGrp="1"/>
          </p:cNvGraphicFramePr>
          <p:nvPr>
            <p:ph idx="1"/>
            <p:extLst>
              <p:ext uri="{D42A27DB-BD31-4B8C-83A1-F6EECF244321}">
                <p14:modId xmlns:p14="http://schemas.microsoft.com/office/powerpoint/2010/main" val="2271621306"/>
              </p:ext>
            </p:extLst>
          </p:nvPr>
        </p:nvGraphicFramePr>
        <p:xfrm>
          <a:off x="560340" y="1607326"/>
          <a:ext cx="10717260" cy="5083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8483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3F1E6-6F55-4331-6858-A7DA4813D46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460352-A702-1DA8-EFEF-F9C2D20D52C5}"/>
              </a:ext>
            </a:extLst>
          </p:cNvPr>
          <p:cNvSpPr>
            <a:spLocks noGrp="1"/>
          </p:cNvSpPr>
          <p:nvPr>
            <p:ph type="title"/>
          </p:nvPr>
        </p:nvSpPr>
        <p:spPr>
          <a:xfrm>
            <a:off x="710862" y="893030"/>
            <a:ext cx="10396882" cy="1151965"/>
          </a:xfrm>
        </p:spPr>
        <p:txBody>
          <a:bodyPr>
            <a:normAutofit fontScale="90000"/>
          </a:bodyPr>
          <a:lstStyle/>
          <a:p>
            <a:r>
              <a:rPr lang="uk-UA"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rPr>
              <a:t>Інтерактивні колективно-групового навчання</a:t>
            </a:r>
            <a:endParaRPr lang="en-US"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116F0520-83E2-9796-2933-7FFCF4E932F3}"/>
              </a:ext>
            </a:extLst>
          </p:cNvPr>
          <p:cNvSpPr>
            <a:spLocks noGrp="1"/>
          </p:cNvSpPr>
          <p:nvPr>
            <p:ph idx="1"/>
          </p:nvPr>
        </p:nvSpPr>
        <p:spPr>
          <a:xfrm>
            <a:off x="1465534" y="2317770"/>
            <a:ext cx="9250325" cy="4256800"/>
          </a:xfrm>
        </p:spPr>
        <p:txBody>
          <a:bodyPr>
            <a:normAutofit/>
          </a:bodyPr>
          <a:lstStyle/>
          <a:p>
            <a:pPr indent="450215" algn="just">
              <a:lnSpc>
                <a:spcPct val="100000"/>
              </a:lnSpc>
              <a:spcBef>
                <a:spcPts val="0"/>
              </a:spcBef>
              <a:tabLst>
                <a:tab pos="630555" algn="l"/>
              </a:tabLs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Обговорення проблем в загальному колі</a:t>
            </a:r>
          </a:p>
          <a:p>
            <a:pPr indent="450215" algn="just">
              <a:lnSpc>
                <a:spcPct val="100000"/>
              </a:lnSpc>
              <a:spcBef>
                <a:spcPts val="0"/>
              </a:spcBef>
              <a:tabLst>
                <a:tab pos="630555" algn="l"/>
              </a:tabLs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Мікрофон</a:t>
            </a:r>
          </a:p>
          <a:p>
            <a:pPr indent="450215" algn="just">
              <a:lnSpc>
                <a:spcPct val="100000"/>
              </a:lnSpc>
              <a:spcBef>
                <a:spcPts val="0"/>
              </a:spcBef>
              <a:tabLst>
                <a:tab pos="630555" algn="l"/>
              </a:tabLst>
            </a:pPr>
            <a:r>
              <a:rPr lang="uk-UA" sz="1800" b="1" i="1" dirty="0">
                <a:latin typeface="Times New Roman" panose="02020603050405020304" pitchFamily="18" charset="0"/>
                <a:ea typeface="Calibri" panose="020F0502020204030204" pitchFamily="34" charset="0"/>
                <a:cs typeface="Times New Roman" panose="02020603050405020304" pitchFamily="18" charset="0"/>
              </a:rPr>
              <a:t>Незакінчені речення</a:t>
            </a:r>
          </a:p>
          <a:p>
            <a:pPr indent="450215" algn="just">
              <a:lnSpc>
                <a:spcPct val="100000"/>
              </a:lnSpc>
              <a:spcBef>
                <a:spcPts val="0"/>
              </a:spcBef>
              <a:tabLst>
                <a:tab pos="630555" algn="l"/>
              </a:tabLst>
            </a:pPr>
            <a:r>
              <a:rPr lang="uk-UA" sz="1800" b="1" i="1" dirty="0">
                <a:latin typeface="Times New Roman" panose="02020603050405020304" pitchFamily="18" charset="0"/>
                <a:ea typeface="Calibri" panose="020F0502020204030204" pitchFamily="34" charset="0"/>
                <a:cs typeface="Times New Roman" panose="02020603050405020304" pitchFamily="18" charset="0"/>
              </a:rPr>
              <a:t>Мозковий штурм</a:t>
            </a:r>
          </a:p>
          <a:p>
            <a:pPr indent="450215" algn="just">
              <a:lnSpc>
                <a:spcPct val="100000"/>
              </a:lnSpc>
              <a:spcBef>
                <a:spcPts val="0"/>
              </a:spcBef>
              <a:tabLst>
                <a:tab pos="630555" algn="l"/>
              </a:tabLst>
            </a:pPr>
            <a:r>
              <a:rPr lang="uk-UA" sz="1800" b="1" i="1" dirty="0">
                <a:latin typeface="Times New Roman" panose="02020603050405020304" pitchFamily="18" charset="0"/>
                <a:ea typeface="Calibri" panose="020F0502020204030204" pitchFamily="34" charset="0"/>
                <a:cs typeface="Times New Roman" panose="02020603050405020304" pitchFamily="18" charset="0"/>
              </a:rPr>
              <a:t>Навчаючи-учусь (броунівський рух)</a:t>
            </a:r>
          </a:p>
          <a:p>
            <a:pPr indent="450215" algn="just">
              <a:lnSpc>
                <a:spcPct val="100000"/>
              </a:lnSpc>
              <a:spcBef>
                <a:spcPts val="0"/>
              </a:spcBef>
              <a:tabLst>
                <a:tab pos="630555" algn="l"/>
              </a:tabLst>
            </a:pPr>
            <a:r>
              <a:rPr lang="uk-UA" sz="1800" b="1" i="1" dirty="0">
                <a:latin typeface="Times New Roman" panose="02020603050405020304" pitchFamily="18" charset="0"/>
                <a:ea typeface="Calibri" panose="020F0502020204030204" pitchFamily="34" charset="0"/>
                <a:cs typeface="Times New Roman" panose="02020603050405020304" pitchFamily="18" charset="0"/>
              </a:rPr>
              <a:t>Ажурна пилка (мозаїка, джиг-</a:t>
            </a:r>
            <a:r>
              <a:rPr lang="uk-UA" sz="1800" b="1" i="1" dirty="0" err="1">
                <a:latin typeface="Times New Roman" panose="02020603050405020304" pitchFamily="18" charset="0"/>
                <a:ea typeface="Calibri" panose="020F0502020204030204" pitchFamily="34" charset="0"/>
                <a:cs typeface="Times New Roman" panose="02020603050405020304" pitchFamily="18" charset="0"/>
              </a:rPr>
              <a:t>со</a:t>
            </a:r>
            <a:r>
              <a:rPr lang="uk-UA" sz="1800" b="1" i="1" dirty="0">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00000"/>
              </a:lnSpc>
              <a:spcBef>
                <a:spcPts val="0"/>
              </a:spcBef>
              <a:tabLst>
                <a:tab pos="630555" algn="l"/>
              </a:tabLst>
            </a:pPr>
            <a:r>
              <a:rPr lang="uk-UA" sz="1800" b="1" i="1" dirty="0">
                <a:latin typeface="Times New Roman" panose="02020603050405020304" pitchFamily="18" charset="0"/>
                <a:ea typeface="Calibri" panose="020F0502020204030204" pitchFamily="34" charset="0"/>
                <a:cs typeface="Times New Roman" panose="02020603050405020304" pitchFamily="18" charset="0"/>
              </a:rPr>
              <a:t>Кейс-метод</a:t>
            </a:r>
          </a:p>
          <a:p>
            <a:pPr indent="450215" algn="just">
              <a:lnSpc>
                <a:spcPct val="100000"/>
              </a:lnSpc>
              <a:spcBef>
                <a:spcPts val="0"/>
              </a:spcBef>
              <a:tabLst>
                <a:tab pos="630555" algn="l"/>
              </a:tabLst>
            </a:pPr>
            <a:r>
              <a:rPr lang="uk-UA" sz="1800" b="1" i="1" dirty="0">
                <a:latin typeface="Times New Roman" panose="02020603050405020304" pitchFamily="18" charset="0"/>
                <a:ea typeface="Calibri" panose="020F0502020204030204" pitchFamily="34" charset="0"/>
                <a:cs typeface="Times New Roman" panose="02020603050405020304" pitchFamily="18" charset="0"/>
              </a:rPr>
              <a:t>Вирішення проблем</a:t>
            </a:r>
          </a:p>
          <a:p>
            <a:pPr indent="450215" algn="just">
              <a:lnSpc>
                <a:spcPct val="100000"/>
              </a:lnSpc>
              <a:spcBef>
                <a:spcPts val="0"/>
              </a:spcBef>
              <a:tabLst>
                <a:tab pos="630555" algn="l"/>
              </a:tabLst>
            </a:pPr>
            <a:r>
              <a:rPr lang="uk-UA" sz="1800" b="1" i="1" dirty="0">
                <a:latin typeface="Times New Roman" panose="02020603050405020304" pitchFamily="18" charset="0"/>
                <a:ea typeface="Calibri" panose="020F0502020204030204" pitchFamily="34" charset="0"/>
                <a:cs typeface="Times New Roman" panose="02020603050405020304" pitchFamily="18" charset="0"/>
              </a:rPr>
              <a:t>Дерево рішень</a:t>
            </a:r>
          </a:p>
          <a:p>
            <a:pPr indent="0" algn="just">
              <a:lnSpc>
                <a:spcPct val="100000"/>
              </a:lnSpc>
              <a:spcBef>
                <a:spcPts val="0"/>
              </a:spcBef>
              <a:buNone/>
              <a:tabLst>
                <a:tab pos="630555" algn="l"/>
              </a:tabLst>
            </a:pPr>
            <a:endParaRPr lang="uk-UA" sz="1800" b="1" i="1"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0000"/>
              </a:lnSpc>
              <a:spcBef>
                <a:spcPts val="0"/>
              </a:spcBef>
              <a:tabLst>
                <a:tab pos="630555" algn="l"/>
              </a:tabLst>
            </a:pPr>
            <a:endParaRPr lang="uk-UA" sz="1800" b="1" i="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0000"/>
              </a:lnSpc>
              <a:spcBef>
                <a:spcPts val="0"/>
              </a:spcBef>
              <a:tabLst>
                <a:tab pos="63055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0"/>
              </a:spcBef>
              <a:buNone/>
            </a:pPr>
            <a:endParaRPr lang="uk-UA"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986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11441-B646-BA7A-9F15-3EFAD55FCD2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5C4993-F944-2927-19A8-492C8D622C3B}"/>
              </a:ext>
            </a:extLst>
          </p:cNvPr>
          <p:cNvSpPr>
            <a:spLocks noGrp="1"/>
          </p:cNvSpPr>
          <p:nvPr>
            <p:ph type="title"/>
          </p:nvPr>
        </p:nvSpPr>
        <p:spPr>
          <a:xfrm>
            <a:off x="710862" y="893030"/>
            <a:ext cx="10396882" cy="1151965"/>
          </a:xfrm>
        </p:spPr>
        <p:txBody>
          <a:bodyPr>
            <a:normAutofit fontScale="90000"/>
          </a:bodyPr>
          <a:lstStyle/>
          <a:p>
            <a:r>
              <a:rPr lang="uk-UA"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rPr>
              <a:t>Інтерактивні технології кооперативного навчання</a:t>
            </a:r>
            <a:endParaRPr lang="en-US"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97206368-14D4-0A3A-C412-2AAFC11812E6}"/>
              </a:ext>
            </a:extLst>
          </p:cNvPr>
          <p:cNvSpPr>
            <a:spLocks noGrp="1"/>
          </p:cNvSpPr>
          <p:nvPr>
            <p:ph idx="1"/>
          </p:nvPr>
        </p:nvSpPr>
        <p:spPr>
          <a:xfrm>
            <a:off x="1465534" y="2317770"/>
            <a:ext cx="9250325" cy="4256800"/>
          </a:xfrm>
        </p:spPr>
        <p:txBody>
          <a:bodyPr>
            <a:normAutofit/>
          </a:bodyPr>
          <a:lstStyle/>
          <a:p>
            <a:pPr indent="450215" algn="just">
              <a:lnSpc>
                <a:spcPct val="100000"/>
              </a:lnSpc>
              <a:spcBef>
                <a:spcPts val="0"/>
              </a:spcBef>
              <a:tabLst>
                <a:tab pos="630555" algn="l"/>
              </a:tabLs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Робота в парах</a:t>
            </a:r>
          </a:p>
          <a:p>
            <a:pPr indent="450215" algn="just">
              <a:lnSpc>
                <a:spcPct val="100000"/>
              </a:lnSpc>
              <a:spcBef>
                <a:spcPts val="0"/>
              </a:spcBef>
              <a:tabLst>
                <a:tab pos="630555" algn="l"/>
              </a:tabLst>
            </a:pPr>
            <a:r>
              <a:rPr lang="uk-UA" sz="1800" b="1" i="1" dirty="0">
                <a:latin typeface="Times New Roman" panose="02020603050405020304" pitchFamily="18" charset="0"/>
                <a:ea typeface="Calibri" panose="020F0502020204030204" pitchFamily="34" charset="0"/>
                <a:cs typeface="Times New Roman" panose="02020603050405020304" pitchFamily="18" charset="0"/>
              </a:rPr>
              <a:t>Ротаційні (змінювані) трійки</a:t>
            </a:r>
          </a:p>
          <a:p>
            <a:pPr indent="450215" algn="just">
              <a:lnSpc>
                <a:spcPct val="100000"/>
              </a:lnSpc>
              <a:spcBef>
                <a:spcPts val="0"/>
              </a:spcBef>
              <a:tabLst>
                <a:tab pos="630555" algn="l"/>
              </a:tabLst>
            </a:pPr>
            <a:r>
              <a:rPr lang="uk-UA" sz="1800" b="1" i="1" dirty="0">
                <a:latin typeface="Times New Roman" panose="02020603050405020304" pitchFamily="18" charset="0"/>
                <a:ea typeface="Calibri" panose="020F0502020204030204" pitchFamily="34" charset="0"/>
                <a:cs typeface="Times New Roman" panose="02020603050405020304" pitchFamily="18" charset="0"/>
              </a:rPr>
              <a:t>Два – чотири – всі разом</a:t>
            </a:r>
          </a:p>
          <a:p>
            <a:pPr indent="450215" algn="just">
              <a:lnSpc>
                <a:spcPct val="100000"/>
              </a:lnSpc>
              <a:spcBef>
                <a:spcPts val="0"/>
              </a:spcBef>
              <a:tabLst>
                <a:tab pos="630555" algn="l"/>
              </a:tabLst>
            </a:pPr>
            <a:r>
              <a:rPr lang="uk-UA" sz="1800" b="1" i="1" dirty="0">
                <a:latin typeface="Times New Roman" panose="02020603050405020304" pitchFamily="18" charset="0"/>
                <a:ea typeface="Calibri" panose="020F0502020204030204" pitchFamily="34" charset="0"/>
                <a:cs typeface="Times New Roman" panose="02020603050405020304" pitchFamily="18" charset="0"/>
              </a:rPr>
              <a:t>Карусель</a:t>
            </a:r>
          </a:p>
          <a:p>
            <a:pPr indent="450215" algn="just">
              <a:lnSpc>
                <a:spcPct val="100000"/>
              </a:lnSpc>
              <a:spcBef>
                <a:spcPts val="0"/>
              </a:spcBef>
              <a:tabLst>
                <a:tab pos="630555" algn="l"/>
              </a:tabLst>
            </a:pPr>
            <a:r>
              <a:rPr lang="uk-UA" sz="1800" b="1" i="1" dirty="0">
                <a:latin typeface="Times New Roman" panose="02020603050405020304" pitchFamily="18" charset="0"/>
                <a:ea typeface="Calibri" panose="020F0502020204030204" pitchFamily="34" charset="0"/>
                <a:cs typeface="Times New Roman" panose="02020603050405020304" pitchFamily="18" charset="0"/>
              </a:rPr>
              <a:t>Робота в малих групах</a:t>
            </a:r>
          </a:p>
          <a:p>
            <a:pPr indent="450215" algn="just">
              <a:lnSpc>
                <a:spcPct val="100000"/>
              </a:lnSpc>
              <a:spcBef>
                <a:spcPts val="0"/>
              </a:spcBef>
              <a:tabLst>
                <a:tab pos="630555" algn="l"/>
              </a:tabLst>
            </a:pPr>
            <a:r>
              <a:rPr lang="uk-UA" sz="1800" b="1" i="1" dirty="0">
                <a:latin typeface="Times New Roman" panose="02020603050405020304" pitchFamily="18" charset="0"/>
                <a:ea typeface="Calibri" panose="020F0502020204030204" pitchFamily="34" charset="0"/>
                <a:cs typeface="Times New Roman" panose="02020603050405020304" pitchFamily="18" charset="0"/>
              </a:rPr>
              <a:t>акваріум</a:t>
            </a:r>
          </a:p>
          <a:p>
            <a:pPr indent="450215" algn="just">
              <a:lnSpc>
                <a:spcPct val="100000"/>
              </a:lnSpc>
              <a:spcBef>
                <a:spcPts val="0"/>
              </a:spcBef>
              <a:tabLst>
                <a:tab pos="630555" algn="l"/>
              </a:tabLst>
            </a:pPr>
            <a:endParaRPr lang="uk-UA" sz="1800" b="1" i="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0000"/>
              </a:lnSpc>
              <a:spcBef>
                <a:spcPts val="0"/>
              </a:spcBef>
              <a:tabLst>
                <a:tab pos="63055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0"/>
              </a:spcBef>
              <a:buNone/>
            </a:pPr>
            <a:endParaRPr lang="uk-UA"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6184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50726-A29C-880C-60F0-40FBC184377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DAD794-00FB-FC1E-8A96-69D362179E92}"/>
              </a:ext>
            </a:extLst>
          </p:cNvPr>
          <p:cNvSpPr>
            <a:spLocks noGrp="1"/>
          </p:cNvSpPr>
          <p:nvPr>
            <p:ph type="title"/>
          </p:nvPr>
        </p:nvSpPr>
        <p:spPr>
          <a:xfrm>
            <a:off x="710862" y="893030"/>
            <a:ext cx="10396882" cy="1151965"/>
          </a:xfrm>
        </p:spPr>
        <p:txBody>
          <a:bodyPr>
            <a:normAutofit fontScale="90000"/>
          </a:bodyPr>
          <a:lstStyle/>
          <a:p>
            <a:r>
              <a:rPr lang="uk-UA"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rPr>
              <a:t>Технології ситуативного моделювання</a:t>
            </a:r>
            <a:endParaRPr lang="en-US"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48976484-FCFD-86F1-D65B-8B2292E604BB}"/>
              </a:ext>
            </a:extLst>
          </p:cNvPr>
          <p:cNvSpPr>
            <a:spLocks noGrp="1"/>
          </p:cNvSpPr>
          <p:nvPr>
            <p:ph idx="1"/>
          </p:nvPr>
        </p:nvSpPr>
        <p:spPr>
          <a:xfrm>
            <a:off x="1465534" y="2317770"/>
            <a:ext cx="9250325" cy="4256800"/>
          </a:xfrm>
        </p:spPr>
        <p:txBody>
          <a:bodyPr>
            <a:normAutofit/>
          </a:bodyPr>
          <a:lstStyle/>
          <a:p>
            <a:pPr indent="450215" algn="just">
              <a:lnSpc>
                <a:spcPct val="100000"/>
              </a:lnSpc>
              <a:spcBef>
                <a:spcPts val="0"/>
              </a:spcBef>
              <a:tabLst>
                <a:tab pos="630555" algn="l"/>
              </a:tabLst>
            </a:pPr>
            <a:r>
              <a:rPr lang="uk-UA" sz="1800" b="1" i="1" dirty="0" err="1">
                <a:effectLst/>
                <a:latin typeface="Times New Roman" panose="02020603050405020304" pitchFamily="18" charset="0"/>
                <a:ea typeface="Calibri" panose="020F0502020204030204" pitchFamily="34" charset="0"/>
                <a:cs typeface="Times New Roman" panose="02020603050405020304" pitchFamily="18" charset="0"/>
              </a:rPr>
              <a:t>Симуляційні</a:t>
            </a: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 або імітаційні ігри</a:t>
            </a:r>
          </a:p>
          <a:p>
            <a:pPr indent="450215" algn="just">
              <a:lnSpc>
                <a:spcPct val="100000"/>
              </a:lnSpc>
              <a:spcBef>
                <a:spcPts val="0"/>
              </a:spcBef>
              <a:tabLst>
                <a:tab pos="630555" algn="l"/>
              </a:tabLs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Судове слухання</a:t>
            </a:r>
          </a:p>
          <a:p>
            <a:pPr indent="450215" algn="just">
              <a:lnSpc>
                <a:spcPct val="100000"/>
              </a:lnSpc>
              <a:spcBef>
                <a:spcPts val="0"/>
              </a:spcBef>
              <a:tabLst>
                <a:tab pos="630555" algn="l"/>
              </a:tabLst>
            </a:pPr>
            <a:r>
              <a:rPr lang="uk-UA" sz="1800" b="1" i="1" dirty="0">
                <a:latin typeface="Times New Roman" panose="02020603050405020304" pitchFamily="18" charset="0"/>
                <a:ea typeface="Calibri" panose="020F0502020204030204" pitchFamily="34" charset="0"/>
                <a:cs typeface="Times New Roman" panose="02020603050405020304" pitchFamily="18" charset="0"/>
              </a:rPr>
              <a:t>Громадське слухання</a:t>
            </a:r>
          </a:p>
          <a:p>
            <a:pPr indent="450215" algn="just">
              <a:lnSpc>
                <a:spcPct val="100000"/>
              </a:lnSpc>
              <a:spcBef>
                <a:spcPts val="0"/>
              </a:spcBef>
              <a:tabLst>
                <a:tab pos="630555" algn="l"/>
              </a:tabLs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Рольове розігрування ситуацій</a:t>
            </a:r>
          </a:p>
          <a:p>
            <a:pPr indent="450215" algn="just">
              <a:lnSpc>
                <a:spcPct val="100000"/>
              </a:lnSpc>
              <a:spcBef>
                <a:spcPts val="0"/>
              </a:spcBef>
              <a:tabLst>
                <a:tab pos="630555" algn="l"/>
              </a:tabLst>
            </a:pPr>
            <a:endParaRPr lang="uk-UA" sz="1800" b="1" i="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0000"/>
              </a:lnSpc>
              <a:spcBef>
                <a:spcPts val="0"/>
              </a:spcBef>
              <a:tabLst>
                <a:tab pos="63055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0"/>
              </a:spcBef>
              <a:buNone/>
            </a:pPr>
            <a:endParaRPr lang="uk-UA"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804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6A183-7751-6C99-DD54-ED7374D4CD0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7D5A34-BA6F-CAF4-5E2A-7A54A5BEDD0A}"/>
              </a:ext>
            </a:extLst>
          </p:cNvPr>
          <p:cNvSpPr>
            <a:spLocks noGrp="1"/>
          </p:cNvSpPr>
          <p:nvPr>
            <p:ph type="title"/>
          </p:nvPr>
        </p:nvSpPr>
        <p:spPr>
          <a:xfrm>
            <a:off x="710862" y="893030"/>
            <a:ext cx="10396882" cy="1151965"/>
          </a:xfrm>
        </p:spPr>
        <p:txBody>
          <a:bodyPr>
            <a:normAutofit fontScale="90000"/>
          </a:bodyPr>
          <a:lstStyle/>
          <a:p>
            <a:r>
              <a:rPr lang="uk-UA"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rPr>
              <a:t>Технології опрацювання дискусійних питань</a:t>
            </a:r>
            <a:endParaRPr lang="en-US"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289D3536-BCB4-1604-4A18-CE17291800DD}"/>
              </a:ext>
            </a:extLst>
          </p:cNvPr>
          <p:cNvSpPr>
            <a:spLocks noGrp="1"/>
          </p:cNvSpPr>
          <p:nvPr>
            <p:ph idx="1"/>
          </p:nvPr>
        </p:nvSpPr>
        <p:spPr>
          <a:xfrm>
            <a:off x="1465534" y="2317770"/>
            <a:ext cx="9250325" cy="4256800"/>
          </a:xfrm>
        </p:spPr>
        <p:txBody>
          <a:bodyPr>
            <a:normAutofit/>
          </a:bodyPr>
          <a:lstStyle/>
          <a:p>
            <a:pPr indent="450215" algn="just">
              <a:lnSpc>
                <a:spcPct val="100000"/>
              </a:lnSpc>
              <a:spcBef>
                <a:spcPts val="0"/>
              </a:spcBef>
              <a:tabLst>
                <a:tab pos="630555" algn="l"/>
              </a:tabLs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Дискусія</a:t>
            </a:r>
          </a:p>
          <a:p>
            <a:pPr indent="450215" algn="just">
              <a:lnSpc>
                <a:spcPct val="100000"/>
              </a:lnSpc>
              <a:spcBef>
                <a:spcPts val="0"/>
              </a:spcBef>
              <a:tabLst>
                <a:tab pos="630555" algn="l"/>
              </a:tabLst>
            </a:pPr>
            <a:r>
              <a:rPr lang="uk-UA" sz="1800" b="1" i="1" dirty="0">
                <a:latin typeface="Times New Roman" panose="02020603050405020304" pitchFamily="18" charset="0"/>
                <a:ea typeface="Calibri" panose="020F0502020204030204" pitchFamily="34" charset="0"/>
                <a:cs typeface="Times New Roman" panose="02020603050405020304" pitchFamily="18" charset="0"/>
              </a:rPr>
              <a:t>Ток-шоу</a:t>
            </a:r>
          </a:p>
          <a:p>
            <a:pPr indent="450215" algn="just">
              <a:lnSpc>
                <a:spcPct val="100000"/>
              </a:lnSpc>
              <a:spcBef>
                <a:spcPts val="0"/>
              </a:spcBef>
              <a:tabLst>
                <a:tab pos="630555" algn="l"/>
              </a:tabLs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Дебати</a:t>
            </a:r>
          </a:p>
          <a:p>
            <a:pPr indent="450215" algn="just">
              <a:lnSpc>
                <a:spcPct val="100000"/>
              </a:lnSpc>
              <a:spcBef>
                <a:spcPts val="0"/>
              </a:spcBef>
              <a:tabLst>
                <a:tab pos="630555" algn="l"/>
              </a:tabLst>
            </a:pPr>
            <a:r>
              <a:rPr lang="uk-UA" sz="1800" b="1" i="1" dirty="0">
                <a:latin typeface="Times New Roman" panose="02020603050405020304" pitchFamily="18" charset="0"/>
                <a:ea typeface="Calibri" panose="020F0502020204030204" pitchFamily="34" charset="0"/>
                <a:cs typeface="Times New Roman" panose="02020603050405020304" pitchFamily="18" charset="0"/>
              </a:rPr>
              <a:t>Прес (позиція-</a:t>
            </a:r>
            <a:r>
              <a:rPr lang="uk-UA" sz="1800" b="1" i="1" dirty="0" err="1">
                <a:latin typeface="Times New Roman" panose="02020603050405020304" pitchFamily="18" charset="0"/>
                <a:ea typeface="Calibri" panose="020F0502020204030204" pitchFamily="34" charset="0"/>
                <a:cs typeface="Times New Roman" panose="02020603050405020304" pitchFamily="18" charset="0"/>
              </a:rPr>
              <a:t>обгрунтування</a:t>
            </a:r>
            <a:r>
              <a:rPr lang="uk-UA" sz="1800" b="1" i="1" dirty="0">
                <a:latin typeface="Times New Roman" panose="02020603050405020304" pitchFamily="18" charset="0"/>
                <a:ea typeface="Calibri" panose="020F0502020204030204" pitchFamily="34" charset="0"/>
                <a:cs typeface="Times New Roman" panose="02020603050405020304" pitchFamily="18" charset="0"/>
              </a:rPr>
              <a:t>-приклад-висновки)</a:t>
            </a:r>
          </a:p>
          <a:p>
            <a:pPr indent="450215" algn="just">
              <a:lnSpc>
                <a:spcPct val="100000"/>
              </a:lnSpc>
              <a:spcBef>
                <a:spcPts val="0"/>
              </a:spcBef>
              <a:tabLst>
                <a:tab pos="630555" algn="l"/>
              </a:tabLst>
            </a:pPr>
            <a:r>
              <a:rPr lang="uk-UA" sz="1800" b="1" i="1" dirty="0">
                <a:latin typeface="Times New Roman" panose="02020603050405020304" pitchFamily="18" charset="0"/>
                <a:ea typeface="Calibri" panose="020F0502020204030204" pitchFamily="34" charset="0"/>
                <a:cs typeface="Times New Roman" panose="02020603050405020304" pitchFamily="18" charset="0"/>
              </a:rPr>
              <a:t>Займи позицію</a:t>
            </a:r>
          </a:p>
          <a:p>
            <a:pPr indent="450215" algn="just">
              <a:lnSpc>
                <a:spcPct val="100000"/>
              </a:lnSpc>
              <a:spcBef>
                <a:spcPts val="0"/>
              </a:spcBef>
              <a:tabLst>
                <a:tab pos="630555" algn="l"/>
              </a:tabLst>
            </a:pPr>
            <a:r>
              <a:rPr lang="uk-UA" sz="1800" b="1" i="1" dirty="0">
                <a:latin typeface="Times New Roman" panose="02020603050405020304" pitchFamily="18" charset="0"/>
                <a:ea typeface="Calibri" panose="020F0502020204030204" pitchFamily="34" charset="0"/>
                <a:cs typeface="Times New Roman" panose="02020603050405020304" pitchFamily="18" charset="0"/>
              </a:rPr>
              <a:t>Зміни позицію</a:t>
            </a:r>
          </a:p>
          <a:p>
            <a:pPr indent="450215" algn="just">
              <a:lnSpc>
                <a:spcPct val="100000"/>
              </a:lnSpc>
              <a:spcBef>
                <a:spcPts val="0"/>
              </a:spcBef>
              <a:tabLst>
                <a:tab pos="630555" algn="l"/>
              </a:tabLst>
            </a:pPr>
            <a:r>
              <a:rPr lang="uk-UA" sz="1800" b="1" i="1" dirty="0">
                <a:latin typeface="Times New Roman" panose="02020603050405020304" pitchFamily="18" charset="0"/>
                <a:ea typeface="Calibri" panose="020F0502020204030204" pitchFamily="34" charset="0"/>
                <a:cs typeface="Times New Roman" panose="02020603050405020304" pitchFamily="18" charset="0"/>
              </a:rPr>
              <a:t>Неперервна шкала думок</a:t>
            </a:r>
          </a:p>
          <a:p>
            <a:pPr indent="450215" algn="just">
              <a:lnSpc>
                <a:spcPct val="100000"/>
              </a:lnSpc>
              <a:spcBef>
                <a:spcPts val="0"/>
              </a:spcBef>
              <a:tabLst>
                <a:tab pos="630555" algn="l"/>
              </a:tabLst>
            </a:pPr>
            <a:endParaRPr lang="uk-UA" sz="1800" b="1" i="1"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0000"/>
              </a:lnSpc>
              <a:spcBef>
                <a:spcPts val="0"/>
              </a:spcBef>
              <a:tabLst>
                <a:tab pos="630555" algn="l"/>
              </a:tabLst>
            </a:pPr>
            <a:endParaRPr lang="uk-UA" sz="1800" b="1" i="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0000"/>
              </a:lnSpc>
              <a:spcBef>
                <a:spcPts val="0"/>
              </a:spcBef>
              <a:tabLst>
                <a:tab pos="630555" algn="l"/>
              </a:tabLst>
            </a:pPr>
            <a:endParaRPr lang="uk-UA" sz="1800" b="1" i="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0000"/>
              </a:lnSpc>
              <a:spcBef>
                <a:spcPts val="0"/>
              </a:spcBef>
              <a:tabLst>
                <a:tab pos="63055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0000"/>
              </a:lnSpc>
              <a:spcBef>
                <a:spcPts val="0"/>
              </a:spcBef>
              <a:buNone/>
            </a:pPr>
            <a:endParaRPr lang="uk-UA"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756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A14AFC-A92C-E6C7-7F4D-982AE9ADB375}"/>
              </a:ext>
            </a:extLst>
          </p:cNvPr>
          <p:cNvSpPr>
            <a:spLocks noGrp="1"/>
          </p:cNvSpPr>
          <p:nvPr>
            <p:ph type="title"/>
          </p:nvPr>
        </p:nvSpPr>
        <p:spPr>
          <a:xfrm>
            <a:off x="483782" y="281762"/>
            <a:ext cx="10396882" cy="5364126"/>
          </a:xfrm>
        </p:spPr>
        <p:txBody>
          <a:bodyPr>
            <a:noAutofit/>
          </a:bodyPr>
          <a:lstStyle/>
          <a:p>
            <a:pPr algn="ctr"/>
            <a:r>
              <a:rPr lang="uk-UA" sz="3600" b="1" cap="none" dirty="0">
                <a:solidFill>
                  <a:srgbClr val="C00000"/>
                </a:solidFill>
                <a:latin typeface="Times New Roman" panose="02020603050405020304" pitchFamily="18" charset="0"/>
                <a:cs typeface="Times New Roman" panose="02020603050405020304" pitchFamily="18" charset="0"/>
              </a:rPr>
              <a:t>Підсумок</a:t>
            </a:r>
            <a:br>
              <a:rPr lang="uk-UA" sz="2800" cap="none" dirty="0">
                <a:solidFill>
                  <a:schemeClr val="tx1"/>
                </a:solidFill>
                <a:latin typeface="Times New Roman" panose="02020603050405020304" pitchFamily="18" charset="0"/>
                <a:cs typeface="Times New Roman" panose="02020603050405020304" pitchFamily="18" charset="0"/>
              </a:rPr>
            </a:br>
            <a:br>
              <a:rPr lang="uk-UA" sz="2800" cap="none" dirty="0">
                <a:solidFill>
                  <a:schemeClr val="tx1"/>
                </a:solidFill>
                <a:latin typeface="Times New Roman" panose="02020603050405020304" pitchFamily="18" charset="0"/>
                <a:cs typeface="Times New Roman" panose="02020603050405020304" pitchFamily="18" charset="0"/>
              </a:rPr>
            </a:br>
            <a:r>
              <a:rPr lang="uk-UA" sz="2800" cap="none" dirty="0">
                <a:solidFill>
                  <a:schemeClr val="tx1"/>
                </a:solidFill>
                <a:latin typeface="Times New Roman" panose="02020603050405020304" pitchFamily="18" charset="0"/>
                <a:cs typeface="Times New Roman" panose="02020603050405020304" pitchFamily="18" charset="0"/>
              </a:rPr>
              <a:t>Завдання закладу освіти – не лише надати учням певні знання, елементарні вміння, але й навчити їх використовувати, творчо реалізувати при необхідності.</a:t>
            </a:r>
            <a:br>
              <a:rPr lang="uk-UA" sz="2800" cap="none" dirty="0">
                <a:solidFill>
                  <a:schemeClr val="tx1"/>
                </a:solidFill>
                <a:latin typeface="Times New Roman" panose="02020603050405020304" pitchFamily="18" charset="0"/>
                <a:cs typeface="Times New Roman" panose="02020603050405020304" pitchFamily="18" charset="0"/>
              </a:rPr>
            </a:br>
            <a:r>
              <a:rPr lang="uk-UA" sz="2800" cap="none" dirty="0">
                <a:solidFill>
                  <a:schemeClr val="tx1"/>
                </a:solidFill>
                <a:latin typeface="Times New Roman" panose="02020603050405020304" pitchFamily="18" charset="0"/>
                <a:cs typeface="Times New Roman" panose="02020603050405020304" pitchFamily="18" charset="0"/>
              </a:rPr>
              <a:t>Основне завдання – готувати здобувача освіти до самостійного життя, вчити самостійно здобувати знання, планувати свій розвиток.</a:t>
            </a:r>
            <a:br>
              <a:rPr lang="uk-UA" sz="2800" cap="none" dirty="0">
                <a:solidFill>
                  <a:schemeClr val="tx1"/>
                </a:solidFill>
                <a:latin typeface="Times New Roman" panose="02020603050405020304" pitchFamily="18" charset="0"/>
                <a:cs typeface="Times New Roman" panose="02020603050405020304" pitchFamily="18" charset="0"/>
              </a:rPr>
            </a:br>
            <a:r>
              <a:rPr lang="uk-UA" sz="2800" cap="none" dirty="0">
                <a:solidFill>
                  <a:schemeClr val="tx1"/>
                </a:solidFill>
                <a:latin typeface="Times New Roman" panose="02020603050405020304" pitchFamily="18" charset="0"/>
                <a:cs typeface="Times New Roman" panose="02020603050405020304" pitchFamily="18" charset="0"/>
              </a:rPr>
              <a:t> </a:t>
            </a:r>
            <a:endParaRPr lang="en-US" sz="7200" b="1"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118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A14AFC-A92C-E6C7-7F4D-982AE9ADB375}"/>
              </a:ext>
            </a:extLst>
          </p:cNvPr>
          <p:cNvSpPr>
            <a:spLocks noGrp="1"/>
          </p:cNvSpPr>
          <p:nvPr>
            <p:ph type="title"/>
          </p:nvPr>
        </p:nvSpPr>
        <p:spPr>
          <a:xfrm>
            <a:off x="462517" y="728330"/>
            <a:ext cx="10396882" cy="3333307"/>
          </a:xfrm>
        </p:spPr>
        <p:txBody>
          <a:bodyPr>
            <a:normAutofit/>
          </a:bodyPr>
          <a:lstStyle/>
          <a:p>
            <a:pPr algn="ctr"/>
            <a:r>
              <a:rPr lang="uk-UA" sz="8800" b="1" dirty="0">
                <a:solidFill>
                  <a:srgbClr val="C00000"/>
                </a:solidFill>
                <a:latin typeface="Times New Roman" panose="02020603050405020304" pitchFamily="18" charset="0"/>
                <a:cs typeface="Times New Roman" panose="02020603050405020304" pitchFamily="18" charset="0"/>
              </a:rPr>
              <a:t>Дякую за увагу!!!</a:t>
            </a:r>
            <a:endParaRPr lang="en-US" sz="8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02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AB55C-4864-7753-D33A-B6A50A8DFB7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353E6E-2537-6CB8-2864-025305F7E301}"/>
              </a:ext>
            </a:extLst>
          </p:cNvPr>
          <p:cNvSpPr>
            <a:spLocks noGrp="1"/>
          </p:cNvSpPr>
          <p:nvPr>
            <p:ph type="title"/>
          </p:nvPr>
        </p:nvSpPr>
        <p:spPr>
          <a:xfrm>
            <a:off x="792127" y="760229"/>
            <a:ext cx="10396882" cy="4024423"/>
          </a:xfrm>
        </p:spPr>
        <p:txBody>
          <a:bodyPr>
            <a:normAutofit/>
          </a:bodyPr>
          <a:lstStyle/>
          <a:p>
            <a:pPr algn="just"/>
            <a:r>
              <a:rPr lang="uk-UA" sz="2800" b="1" cap="none" dirty="0">
                <a:solidFill>
                  <a:srgbClr val="2C2F34"/>
                </a:solidFill>
                <a:effectLst/>
                <a:latin typeface="Times New Roman" panose="02020603050405020304" pitchFamily="18" charset="0"/>
                <a:ea typeface="Times New Roman" panose="02020603050405020304" pitchFamily="18" charset="0"/>
              </a:rPr>
              <a:t>Метою природничої освітньої галузі </a:t>
            </a:r>
            <a:r>
              <a:rPr lang="uk-UA" sz="2800" cap="none" dirty="0">
                <a:solidFill>
                  <a:srgbClr val="2C2F34"/>
                </a:solidFill>
                <a:effectLst/>
                <a:latin typeface="Times New Roman" panose="02020603050405020304" pitchFamily="18" charset="0"/>
                <a:ea typeface="Times New Roman" panose="02020603050405020304" pitchFamily="18" charset="0"/>
              </a:rPr>
              <a:t>є формування в учнів природничо-наукової компетентності як базової та відповідних предметних </a:t>
            </a:r>
            <a:r>
              <a:rPr lang="uk-UA" sz="2800" cap="none" dirty="0" err="1">
                <a:solidFill>
                  <a:srgbClr val="2C2F34"/>
                </a:solidFill>
                <a:effectLst/>
                <a:latin typeface="Times New Roman" panose="02020603050405020304" pitchFamily="18" charset="0"/>
                <a:ea typeface="Times New Roman" panose="02020603050405020304" pitchFamily="18" charset="0"/>
              </a:rPr>
              <a:t>компетентностей</a:t>
            </a:r>
            <a:r>
              <a:rPr lang="uk-UA" sz="2800" cap="none" dirty="0">
                <a:solidFill>
                  <a:srgbClr val="2C2F34"/>
                </a:solidFill>
                <a:effectLst/>
                <a:latin typeface="Times New Roman" panose="02020603050405020304" pitchFamily="18" charset="0"/>
                <a:ea typeface="Times New Roman" panose="02020603050405020304" pitchFamily="18" charset="0"/>
              </a:rPr>
              <a:t> як обов’язкової складової загальної культури особистості і розвитку її творчого потенціалу на основі </a:t>
            </a:r>
            <a:r>
              <a:rPr lang="uk-UA" sz="2800" cap="none" dirty="0" err="1">
                <a:solidFill>
                  <a:srgbClr val="2C2F34"/>
                </a:solidFill>
                <a:effectLst/>
                <a:latin typeface="Times New Roman" panose="02020603050405020304" pitchFamily="18" charset="0"/>
                <a:ea typeface="Times New Roman" panose="02020603050405020304" pitchFamily="18" charset="0"/>
              </a:rPr>
              <a:t>компетентнісного</a:t>
            </a:r>
            <a:r>
              <a:rPr lang="uk-UA" sz="2800" cap="none" dirty="0">
                <a:solidFill>
                  <a:srgbClr val="2C2F34"/>
                </a:solidFill>
                <a:effectLst/>
                <a:latin typeface="Times New Roman" panose="02020603050405020304" pitchFamily="18" charset="0"/>
                <a:ea typeface="Times New Roman" panose="02020603050405020304" pitchFamily="18" charset="0"/>
              </a:rPr>
              <a:t>, діяльнісного, інтегративного, особистісно-орієнтованого, дослідницького, проблемно-ситуативного, диференційованого та рефлексивного підходів до освітнього процесу.</a:t>
            </a:r>
            <a:endParaRPr lang="en-US" sz="5400" b="1" cap="none"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28337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419D2-A2A4-4480-3432-DE1E460A409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6AE893-248A-A5FA-B151-01B60958FA24}"/>
              </a:ext>
            </a:extLst>
          </p:cNvPr>
          <p:cNvSpPr>
            <a:spLocks noGrp="1"/>
          </p:cNvSpPr>
          <p:nvPr>
            <p:ph type="title"/>
          </p:nvPr>
        </p:nvSpPr>
        <p:spPr>
          <a:xfrm>
            <a:off x="217968" y="201348"/>
            <a:ext cx="11435316" cy="1712512"/>
          </a:xfrm>
        </p:spPr>
        <p:txBody>
          <a:bodyPr>
            <a:normAutofit fontScale="90000"/>
          </a:bodyPr>
          <a:lstStyle/>
          <a:p>
            <a:pPr algn="just"/>
            <a:r>
              <a:rPr lang="uk-UA" sz="2000" b="1" cap="none" dirty="0">
                <a:solidFill>
                  <a:schemeClr val="tx1"/>
                </a:solidFill>
                <a:latin typeface="Times New Roman" panose="02020603050405020304" pitchFamily="18" charset="0"/>
                <a:cs typeface="Times New Roman" panose="02020603050405020304" pitchFamily="18" charset="0"/>
              </a:rPr>
              <a:t>Мета навчального предмета «Біологія» (7-9 класи) </a:t>
            </a:r>
            <a:r>
              <a:rPr lang="uk-UA" sz="2000" cap="none" dirty="0">
                <a:solidFill>
                  <a:schemeClr val="tx1"/>
                </a:solidFill>
                <a:latin typeface="Times New Roman" panose="02020603050405020304" pitchFamily="18" charset="0"/>
                <a:cs typeface="Times New Roman" panose="02020603050405020304" pitchFamily="18" charset="0"/>
              </a:rPr>
              <a:t>визначається метою природничої освітньої галузі й спрямована на формування особистості учня, який: знає та розуміє основні закономірності живої природи, володіє певними вміннями її дослідження, виявляє допитливість у пізнанні живої природи, усвідомлює цілісність природничо-наукової картини світу, оцінює вплив біології і біотехнологій на сталий розвиток суспільства, оцінює можливі наслідки людської діяльності в природі, </a:t>
            </a:r>
            <a:r>
              <a:rPr lang="uk-UA" sz="2000" cap="none" dirty="0" err="1">
                <a:solidFill>
                  <a:schemeClr val="tx1"/>
                </a:solidFill>
                <a:latin typeface="Times New Roman" panose="02020603050405020304" pitchFamily="18" charset="0"/>
                <a:cs typeface="Times New Roman" panose="02020603050405020304" pitchFamily="18" charset="0"/>
              </a:rPr>
              <a:t>відповідально</a:t>
            </a:r>
            <a:r>
              <a:rPr lang="uk-UA" sz="2000" cap="none" dirty="0">
                <a:solidFill>
                  <a:schemeClr val="tx1"/>
                </a:solidFill>
                <a:latin typeface="Times New Roman" panose="02020603050405020304" pitchFamily="18" charset="0"/>
                <a:cs typeface="Times New Roman" panose="02020603050405020304" pitchFamily="18" charset="0"/>
              </a:rPr>
              <a:t> взаємодіє з довкіллям. </a:t>
            </a:r>
            <a:endParaRPr lang="en-US" sz="4400" b="1" cap="none" dirty="0">
              <a:solidFill>
                <a:schemeClr val="tx1"/>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33C2A706-75A6-95A5-8019-228BAB236EFB}"/>
              </a:ext>
            </a:extLst>
          </p:cNvPr>
          <p:cNvSpPr>
            <a:spLocks noGrp="1"/>
          </p:cNvSpPr>
          <p:nvPr>
            <p:ph idx="1"/>
          </p:nvPr>
        </p:nvSpPr>
        <p:spPr>
          <a:xfrm>
            <a:off x="0" y="1832374"/>
            <a:ext cx="12110484" cy="5006147"/>
          </a:xfrm>
        </p:spPr>
        <p:txBody>
          <a:bodyPr>
            <a:normAutofit/>
          </a:bodyPr>
          <a:lstStyle/>
          <a:p>
            <a:pPr marL="0" indent="0">
              <a:lnSpc>
                <a:spcPct val="100000"/>
              </a:lnSpc>
              <a:spcBef>
                <a:spcPts val="0"/>
              </a:spcBef>
              <a:buNone/>
            </a:pPr>
            <a:r>
              <a:rPr lang="uk-UA" sz="1400" b="1" cap="none" dirty="0">
                <a:latin typeface="Times New Roman" panose="02020603050405020304" pitchFamily="18" charset="0"/>
                <a:cs typeface="Times New Roman" panose="02020603050405020304" pitchFamily="18" charset="0"/>
              </a:rPr>
              <a:t>Напрямки навчальної діяльності: </a:t>
            </a:r>
          </a:p>
          <a:p>
            <a:pPr marL="0" indent="0">
              <a:lnSpc>
                <a:spcPct val="100000"/>
              </a:lnSpc>
              <a:spcBef>
                <a:spcPts val="0"/>
              </a:spcBef>
              <a:buNone/>
            </a:pPr>
            <a:r>
              <a:rPr lang="uk-UA" sz="1400" cap="none" dirty="0">
                <a:latin typeface="Times New Roman" panose="02020603050405020304" pitchFamily="18" charset="0"/>
                <a:cs typeface="Times New Roman" panose="02020603050405020304" pitchFamily="18" charset="0"/>
              </a:rPr>
              <a:t>І. Формування предметної біологічної компетентності, що поєднує біологічні знання, уміння та навички, досвід різних способів діяльності, ціннісне ставлення до живої природи. Відповідно до структурних складників предметної компетентності зміст програми передбачає: засвоєння знань, розвиток умінь та формування ціннісних ставлень. </a:t>
            </a:r>
          </a:p>
          <a:p>
            <a:pPr marL="0" indent="0">
              <a:lnSpc>
                <a:spcPct val="100000"/>
              </a:lnSpc>
              <a:spcBef>
                <a:spcPts val="0"/>
              </a:spcBef>
              <a:buNone/>
            </a:pPr>
            <a:r>
              <a:rPr lang="uk-UA" sz="1400" cap="none" dirty="0">
                <a:latin typeface="Times New Roman" panose="02020603050405020304" pitchFamily="18" charset="0"/>
                <a:cs typeface="Times New Roman" panose="02020603050405020304" pitchFamily="18" charset="0"/>
              </a:rPr>
              <a:t>1.Знаннєвий компонент зорієнтований на засвоєння базових біологічних знань: про біологію як науку, біологічні дослідження, систему органічного світу, біорізноманіття, еволюцію живої природи, ознаки організмів, організм людини та його життєдіяльність, взаємозв’язки організмів і довкілля, екологічні чинники, </a:t>
            </a:r>
            <a:r>
              <a:rPr lang="uk-UA" sz="1400" cap="none" dirty="0" err="1">
                <a:latin typeface="Times New Roman" panose="02020603050405020304" pitchFamily="18" charset="0"/>
                <a:cs typeface="Times New Roman" panose="02020603050405020304" pitchFamily="18" charset="0"/>
              </a:rPr>
              <a:t>екосистемну</a:t>
            </a:r>
            <a:r>
              <a:rPr lang="uk-UA" sz="1400" cap="none" dirty="0">
                <a:latin typeface="Times New Roman" panose="02020603050405020304" pitchFamily="18" charset="0"/>
                <a:cs typeface="Times New Roman" panose="02020603050405020304" pitchFamily="18" charset="0"/>
              </a:rPr>
              <a:t> організацію живої природи. </a:t>
            </a:r>
          </a:p>
          <a:p>
            <a:pPr marL="0" indent="0">
              <a:lnSpc>
                <a:spcPct val="100000"/>
              </a:lnSpc>
              <a:spcBef>
                <a:spcPts val="0"/>
              </a:spcBef>
              <a:buNone/>
            </a:pPr>
            <a:r>
              <a:rPr lang="uk-UA" sz="1400" cap="none" dirty="0">
                <a:latin typeface="Times New Roman" panose="02020603050405020304" pitchFamily="18" charset="0"/>
                <a:cs typeface="Times New Roman" panose="02020603050405020304" pitchFamily="18" charset="0"/>
              </a:rPr>
              <a:t>2. Діяльнісний компонент відрізняється спрямованістю на розвиток умінь та навичок у процесі виконання різних способів навчальної діяльності. </a:t>
            </a:r>
          </a:p>
          <a:p>
            <a:pPr marL="0" indent="0">
              <a:lnSpc>
                <a:spcPct val="100000"/>
              </a:lnSpc>
              <a:spcBef>
                <a:spcPts val="0"/>
              </a:spcBef>
              <a:buNone/>
            </a:pPr>
            <a:r>
              <a:rPr lang="uk-UA" sz="1400" cap="none" dirty="0">
                <a:latin typeface="Times New Roman" panose="02020603050405020304" pitchFamily="18" charset="0"/>
                <a:cs typeface="Times New Roman" panose="02020603050405020304" pitchFamily="18" charset="0"/>
              </a:rPr>
              <a:t>3. Ціннісний компонент спрямований на формування ставлень щодо цінностей природи, суспільних та особистісних цінностей. </a:t>
            </a:r>
          </a:p>
          <a:p>
            <a:pPr marL="0" indent="0">
              <a:lnSpc>
                <a:spcPct val="100000"/>
              </a:lnSpc>
              <a:spcBef>
                <a:spcPts val="0"/>
              </a:spcBef>
              <a:buNone/>
            </a:pPr>
            <a:r>
              <a:rPr lang="uk-UA" sz="1400" cap="none" dirty="0">
                <a:latin typeface="Times New Roman" panose="02020603050405020304" pitchFamily="18" charset="0"/>
                <a:cs typeface="Times New Roman" panose="02020603050405020304" pitchFamily="18" charset="0"/>
              </a:rPr>
              <a:t>ІІ. Формування ключових </a:t>
            </a:r>
            <a:r>
              <a:rPr lang="uk-UA" sz="1400" cap="none" dirty="0" err="1">
                <a:latin typeface="Times New Roman" panose="02020603050405020304" pitchFamily="18" charset="0"/>
                <a:cs typeface="Times New Roman" panose="02020603050405020304" pitchFamily="18" charset="0"/>
              </a:rPr>
              <a:t>компетентностей</a:t>
            </a:r>
            <a:r>
              <a:rPr lang="uk-UA" sz="1400" cap="none"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uk-UA" sz="1400" cap="none" dirty="0">
                <a:latin typeface="Times New Roman" panose="02020603050405020304" pitchFamily="18" charset="0"/>
                <a:cs typeface="Times New Roman" panose="02020603050405020304" pitchFamily="18" charset="0"/>
              </a:rPr>
              <a:t>Основою </a:t>
            </a:r>
            <a:r>
              <a:rPr lang="uk-UA" sz="1400" cap="none" dirty="0" err="1">
                <a:latin typeface="Times New Roman" panose="02020603050405020304" pitchFamily="18" charset="0"/>
                <a:cs typeface="Times New Roman" panose="02020603050405020304" pitchFamily="18" charset="0"/>
              </a:rPr>
              <a:t>знаннєвого</a:t>
            </a:r>
            <a:r>
              <a:rPr lang="uk-UA" sz="1400" cap="none" dirty="0">
                <a:latin typeface="Times New Roman" panose="02020603050405020304" pitchFamily="18" charset="0"/>
                <a:cs typeface="Times New Roman" panose="02020603050405020304" pitchFamily="18" charset="0"/>
              </a:rPr>
              <a:t> компонента ключових </a:t>
            </a:r>
            <a:r>
              <a:rPr lang="uk-UA" sz="1400" cap="none" dirty="0" err="1">
                <a:latin typeface="Times New Roman" panose="02020603050405020304" pitchFamily="18" charset="0"/>
                <a:cs typeface="Times New Roman" panose="02020603050405020304" pitchFamily="18" charset="0"/>
              </a:rPr>
              <a:t>компетентностей</a:t>
            </a:r>
            <a:r>
              <a:rPr lang="uk-UA" sz="1400" cap="none" dirty="0">
                <a:latin typeface="Times New Roman" panose="02020603050405020304" pitchFamily="18" charset="0"/>
                <a:cs typeface="Times New Roman" panose="02020603050405020304" pitchFamily="18" charset="0"/>
              </a:rPr>
              <a:t> є:</a:t>
            </a:r>
          </a:p>
          <a:p>
            <a:pPr>
              <a:lnSpc>
                <a:spcPct val="100000"/>
              </a:lnSpc>
              <a:spcBef>
                <a:spcPts val="0"/>
              </a:spcBef>
              <a:buFontTx/>
              <a:buChar char="-"/>
            </a:pPr>
            <a:r>
              <a:rPr lang="uk-UA" sz="1400" cap="none" dirty="0">
                <a:latin typeface="Times New Roman" panose="02020603050405020304" pitchFamily="18" charset="0"/>
                <a:cs typeface="Times New Roman" panose="02020603050405020304" pitchFamily="18" charset="0"/>
              </a:rPr>
              <a:t>методологічні знання про наукову термінологію, методи пізнання природи, моделі в пізнанні природи, закони і принципи науки;</a:t>
            </a:r>
          </a:p>
          <a:p>
            <a:pPr>
              <a:lnSpc>
                <a:spcPct val="100000"/>
              </a:lnSpc>
              <a:spcBef>
                <a:spcPts val="0"/>
              </a:spcBef>
              <a:buFontTx/>
              <a:buChar char="-"/>
            </a:pPr>
            <a:r>
              <a:rPr lang="uk-UA" sz="1400" cap="none" dirty="0">
                <a:latin typeface="Times New Roman" panose="02020603050405020304" pitchFamily="18" charset="0"/>
                <a:cs typeface="Times New Roman" panose="02020603050405020304" pitchFamily="18" charset="0"/>
              </a:rPr>
              <a:t> науково-світоглядні знання про довкілля як джерело речовин, енергії та інформації, рівні організації природи, взаємодію і взаємозв’язки в природі, взаємозв’язки людини і природи, концепцію сталого розвитку природи й суспільства, значення науки і техніки для сталого розвитку. </a:t>
            </a:r>
          </a:p>
          <a:p>
            <a:pPr marL="0" indent="0">
              <a:lnSpc>
                <a:spcPct val="100000"/>
              </a:lnSpc>
              <a:spcBef>
                <a:spcPts val="0"/>
              </a:spcBef>
              <a:buNone/>
            </a:pPr>
            <a:r>
              <a:rPr lang="uk-UA" sz="1400" cap="none" dirty="0">
                <a:latin typeface="Times New Roman" panose="02020603050405020304" pitchFamily="18" charset="0"/>
                <a:cs typeface="Times New Roman" panose="02020603050405020304" pitchFamily="18" charset="0"/>
              </a:rPr>
              <a:t>Вимоги до обов’язкових результатів навчання учнів / учениць у природничій освітній галузі сформульовані у Державному стандарті (Додаток 10) і передбачають поетапний розвиток навчальних умінь та навичок за розділами: </a:t>
            </a:r>
          </a:p>
          <a:p>
            <a:pPr marL="0" indent="0">
              <a:lnSpc>
                <a:spcPct val="100000"/>
              </a:lnSpc>
              <a:spcBef>
                <a:spcPts val="0"/>
              </a:spcBef>
              <a:buNone/>
            </a:pPr>
            <a:r>
              <a:rPr lang="uk-UA" sz="1400" cap="none" dirty="0">
                <a:latin typeface="Times New Roman" panose="02020603050405020304" pitchFamily="18" charset="0"/>
                <a:cs typeface="Times New Roman" panose="02020603050405020304" pitchFamily="18" charset="0"/>
              </a:rPr>
              <a:t>І. Пізнання світу природи засобами наукового дослідження; </a:t>
            </a:r>
          </a:p>
          <a:p>
            <a:pPr marL="0" indent="0">
              <a:lnSpc>
                <a:spcPct val="100000"/>
              </a:lnSpc>
              <a:spcBef>
                <a:spcPts val="0"/>
              </a:spcBef>
              <a:buNone/>
            </a:pPr>
            <a:r>
              <a:rPr lang="uk-UA" sz="1400" cap="none" dirty="0">
                <a:latin typeface="Times New Roman" panose="02020603050405020304" pitchFamily="18" charset="0"/>
                <a:cs typeface="Times New Roman" panose="02020603050405020304" pitchFamily="18" charset="0"/>
              </a:rPr>
              <a:t>ІІ. Опрацювання, систематизація та представлення інформації природничого змісту;</a:t>
            </a:r>
          </a:p>
          <a:p>
            <a:pPr marL="0" indent="0">
              <a:lnSpc>
                <a:spcPct val="100000"/>
              </a:lnSpc>
              <a:spcBef>
                <a:spcPts val="0"/>
              </a:spcBef>
              <a:buNone/>
            </a:pPr>
            <a:r>
              <a:rPr lang="uk-UA" sz="1400" cap="none" dirty="0">
                <a:latin typeface="Times New Roman" panose="02020603050405020304" pitchFamily="18" charset="0"/>
                <a:cs typeface="Times New Roman" panose="02020603050405020304" pitchFamily="18" charset="0"/>
              </a:rPr>
              <a:t>ІІІ. Усвідомлення розмаїття і закономірностей природи, ролі природничих наук і техніки в житті людини; відповідальна поведінка для сталого розвитку суспільства;</a:t>
            </a:r>
          </a:p>
          <a:p>
            <a:pPr marL="0" indent="0">
              <a:lnSpc>
                <a:spcPct val="100000"/>
              </a:lnSpc>
              <a:spcBef>
                <a:spcPts val="0"/>
              </a:spcBef>
              <a:buNone/>
            </a:pPr>
            <a:r>
              <a:rPr lang="uk-UA" sz="1400" cap="none" dirty="0">
                <a:latin typeface="Times New Roman" panose="02020603050405020304" pitchFamily="18" charset="0"/>
                <a:cs typeface="Times New Roman" panose="02020603050405020304" pitchFamily="18" charset="0"/>
              </a:rPr>
              <a:t> І</a:t>
            </a:r>
            <a:r>
              <a:rPr lang="en-US" sz="1400" cap="none" dirty="0">
                <a:latin typeface="Times New Roman" panose="02020603050405020304" pitchFamily="18" charset="0"/>
                <a:cs typeface="Times New Roman" panose="02020603050405020304" pitchFamily="18" charset="0"/>
              </a:rPr>
              <a:t>V. </a:t>
            </a:r>
            <a:r>
              <a:rPr lang="uk-UA" sz="1400" cap="none" dirty="0">
                <a:latin typeface="Times New Roman" panose="02020603050405020304" pitchFamily="18" charset="0"/>
                <a:cs typeface="Times New Roman" panose="02020603050405020304" pitchFamily="18" charset="0"/>
              </a:rPr>
              <a:t>Розвиток наукового мислення, набуття досвіду розв’язання проблем природничого змісту індивідуально та у співпраці). </a:t>
            </a:r>
          </a:p>
          <a:p>
            <a:pPr marL="0" indent="0">
              <a:lnSpc>
                <a:spcPct val="100000"/>
              </a:lnSpc>
              <a:spcBef>
                <a:spcPts val="0"/>
              </a:spcBef>
              <a:buNone/>
            </a:pPr>
            <a:r>
              <a:rPr lang="uk-UA" sz="1400" cap="none" dirty="0">
                <a:latin typeface="Times New Roman" panose="02020603050405020304" pitchFamily="18" charset="0"/>
                <a:cs typeface="Times New Roman" panose="02020603050405020304" pitchFamily="18" charset="0"/>
              </a:rPr>
              <a:t>Ціннісний компонент ключових </a:t>
            </a:r>
            <a:r>
              <a:rPr lang="uk-UA" sz="1400" cap="none" dirty="0" err="1">
                <a:latin typeface="Times New Roman" panose="02020603050405020304" pitchFamily="18" charset="0"/>
                <a:cs typeface="Times New Roman" panose="02020603050405020304" pitchFamily="18" charset="0"/>
              </a:rPr>
              <a:t>компетентностей</a:t>
            </a:r>
            <a:r>
              <a:rPr lang="uk-UA" sz="1400" cap="none" dirty="0">
                <a:latin typeface="Times New Roman" panose="02020603050405020304" pitchFamily="18" charset="0"/>
                <a:cs typeface="Times New Roman" panose="02020603050405020304" pitchFamily="18" charset="0"/>
              </a:rPr>
              <a:t> тісно пов'язаний з формуванням ціннісних ставлень до універсальних законів природи та світоглядних природничо-наукових понять та ідей.</a:t>
            </a:r>
            <a:endParaRPr lang="en-US" sz="16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947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8CBD3-94CD-F6E0-5840-189C5D6C651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3055D9-A47B-3636-9CEC-93EA45363DE5}"/>
              </a:ext>
            </a:extLst>
          </p:cNvPr>
          <p:cNvSpPr>
            <a:spLocks noGrp="1"/>
          </p:cNvSpPr>
          <p:nvPr>
            <p:ph type="title"/>
          </p:nvPr>
        </p:nvSpPr>
        <p:spPr>
          <a:xfrm>
            <a:off x="217968" y="324293"/>
            <a:ext cx="10396882" cy="3290777"/>
          </a:xfrm>
        </p:spPr>
        <p:txBody>
          <a:bodyPr>
            <a:normAutofit fontScale="90000"/>
          </a:bodyPr>
          <a:lstStyle/>
          <a:p>
            <a:r>
              <a:rPr lang="uk-UA" sz="2700" b="1" cap="none" dirty="0">
                <a:solidFill>
                  <a:srgbClr val="2C2F34"/>
                </a:solidFill>
                <a:latin typeface="Times New Roman" panose="02020603050405020304" pitchFamily="18" charset="0"/>
                <a:ea typeface="Calibri" panose="020F0502020204030204" pitchFamily="34" charset="0"/>
                <a:cs typeface="Times New Roman" panose="02020603050405020304" pitchFamily="18" charset="0"/>
              </a:rPr>
              <a:t>Метою навчання інтегрованого курсу «Здоров’я, безпека та добробут» та «Основ здоров’я» </a:t>
            </a:r>
            <a:r>
              <a:rPr lang="uk-UA" sz="2700" cap="none" dirty="0">
                <a:solidFill>
                  <a:srgbClr val="2C2F34"/>
                </a:solidFill>
                <a:latin typeface="Times New Roman" panose="02020603050405020304" pitchFamily="18" charset="0"/>
                <a:ea typeface="Calibri" panose="020F0502020204030204" pitchFamily="34" charset="0"/>
                <a:cs typeface="Times New Roman" panose="02020603050405020304" pitchFamily="18" charset="0"/>
              </a:rPr>
              <a:t>є формування в учнів відповідальності за здоров’я, добробут, безпеку та навколишнє середовище, їх соціальної залученості та активності через формування здорового способу життя, життєвих навичок, впевненості в собі, розвиток підприємливості, фінансової грамотності, активного громадянства, доброчесності для безпеки, добробуту та сталого розвитку.</a:t>
            </a:r>
            <a:br>
              <a:rPr lang="en-US" sz="6000" b="1" cap="none" dirty="0">
                <a:latin typeface="Times New Roman" panose="02020603050405020304" pitchFamily="18" charset="0"/>
                <a:cs typeface="Times New Roman" panose="02020603050405020304" pitchFamily="18" charset="0"/>
              </a:rPr>
            </a:br>
            <a:endParaRPr lang="en-US" sz="4800" b="1" cap="none"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C8D73424-82E3-CBE8-946D-378FDD6398AD}"/>
              </a:ext>
            </a:extLst>
          </p:cNvPr>
          <p:cNvSpPr>
            <a:spLocks noGrp="1"/>
          </p:cNvSpPr>
          <p:nvPr>
            <p:ph idx="1"/>
          </p:nvPr>
        </p:nvSpPr>
        <p:spPr>
          <a:xfrm>
            <a:off x="987056" y="2860158"/>
            <a:ext cx="10515600" cy="2838893"/>
          </a:xfrm>
        </p:spPr>
        <p:txBody>
          <a:bodyPr>
            <a:normAutofit/>
          </a:bodyPr>
          <a:lstStyle/>
          <a:p>
            <a:pPr marL="0" indent="0">
              <a:lnSpc>
                <a:spcPct val="100000"/>
              </a:lnSpc>
              <a:spcBef>
                <a:spcPts val="0"/>
              </a:spcBef>
              <a:buNone/>
            </a:pPr>
            <a:r>
              <a:rPr lang="uk-UA" sz="2400" b="1" cap="none" dirty="0">
                <a:latin typeface="Times New Roman" panose="02020603050405020304" pitchFamily="18" charset="0"/>
                <a:cs typeface="Times New Roman" panose="02020603050405020304" pitchFamily="18" charset="0"/>
              </a:rPr>
              <a:t>Метою предмету «Основи здоров’я» </a:t>
            </a:r>
            <a:r>
              <a:rPr lang="uk-UA" sz="2400" cap="none" dirty="0">
                <a:latin typeface="Times New Roman" panose="02020603050405020304" pitchFamily="18" charset="0"/>
                <a:cs typeface="Times New Roman" panose="02020603050405020304" pitchFamily="18" charset="0"/>
              </a:rPr>
              <a:t>є розвиток </a:t>
            </a:r>
            <a:r>
              <a:rPr lang="uk-UA" sz="2400" cap="none" dirty="0" err="1">
                <a:latin typeface="Times New Roman" panose="02020603050405020304" pitchFamily="18" charset="0"/>
                <a:cs typeface="Times New Roman" panose="02020603050405020304" pitchFamily="18" charset="0"/>
              </a:rPr>
              <a:t>самозарадності</a:t>
            </a:r>
            <a:r>
              <a:rPr lang="uk-UA" sz="2400" cap="none" dirty="0">
                <a:latin typeface="Times New Roman" panose="02020603050405020304" pitchFamily="18" charset="0"/>
                <a:cs typeface="Times New Roman" panose="02020603050405020304" pitchFamily="18" charset="0"/>
              </a:rPr>
              <a:t> учнів через особисту та культурну ідентифікацію, активну громадянську позицію, підприємництво, відповідальність за навколишнє середовище, добробут та стабільність у майбутньому, а також через розуміння критеріїв життя крізь призму фізичного, психічного, духовного та соціального розвитку.</a:t>
            </a:r>
            <a:endParaRPr lang="en-US" sz="28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87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2DE18-DC09-CE82-AF2C-366C7437D3B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55DDE2-F876-B3C7-ABDE-DEAEEB88D5C6}"/>
              </a:ext>
            </a:extLst>
          </p:cNvPr>
          <p:cNvSpPr>
            <a:spLocks noGrp="1"/>
          </p:cNvSpPr>
          <p:nvPr>
            <p:ph type="title"/>
          </p:nvPr>
        </p:nvSpPr>
        <p:spPr>
          <a:xfrm>
            <a:off x="217968" y="324293"/>
            <a:ext cx="10396882" cy="3290777"/>
          </a:xfrm>
        </p:spPr>
        <p:txBody>
          <a:bodyPr>
            <a:normAutofit/>
          </a:bodyPr>
          <a:lstStyle/>
          <a:p>
            <a:pPr algn="just">
              <a:tabLst>
                <a:tab pos="540385" algn="l"/>
              </a:tabLst>
            </a:pPr>
            <a:r>
              <a:rPr lang="uk-UA" sz="2400" cap="none" dirty="0">
                <a:solidFill>
                  <a:schemeClr val="tx1"/>
                </a:solidFill>
                <a:effectLst/>
                <a:latin typeface="Times New Roman" panose="02020603050405020304" pitchFamily="18" charset="0"/>
                <a:ea typeface="Times New Roman" panose="02020603050405020304" pitchFamily="18" charset="0"/>
              </a:rPr>
              <a:t>Методика проведення уроків Біології, інтегрованого курсу «Здоров’я, безпека та добробут», Основ здоров’я має базуватися на засадах сучасної педагогіки партнерства, співпраці, співтворчості всіх учасників освітнього процесу (учнів, педагогів, сім’ї та громади), що передбачає використання особистісного діалогу як домінуючої форми навчального спілкування, спонукання до обміну думок, вражень, моделювання життєвих ситуацій; включає спеціально сконструйовані ситуації вибору, авансування успіху, самоаналізу, самооцінки та самопізнання.</a:t>
            </a:r>
            <a:endParaRPr lang="en-US" sz="2400" cap="none" dirty="0">
              <a:solidFill>
                <a:schemeClr val="tx1"/>
              </a:solidFill>
              <a:effectLst/>
              <a:latin typeface="Times New Roman" panose="02020603050405020304" pitchFamily="18" charset="0"/>
              <a:ea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C6D14709-4254-9BFF-EE49-6A88316A090B}"/>
              </a:ext>
            </a:extLst>
          </p:cNvPr>
          <p:cNvSpPr>
            <a:spLocks noGrp="1"/>
          </p:cNvSpPr>
          <p:nvPr>
            <p:ph idx="1"/>
          </p:nvPr>
        </p:nvSpPr>
        <p:spPr>
          <a:xfrm>
            <a:off x="1571847" y="3306725"/>
            <a:ext cx="10515600" cy="3032603"/>
          </a:xfrm>
        </p:spPr>
        <p:txBody>
          <a:bodyPr>
            <a:normAutofit/>
          </a:bodyPr>
          <a:lstStyle/>
          <a:p>
            <a:pPr algn="just">
              <a:lnSpc>
                <a:spcPct val="100000"/>
              </a:lnSpc>
              <a:spcBef>
                <a:spcPts val="0"/>
              </a:spcBef>
              <a:tabLst>
                <a:tab pos="540385" algn="l"/>
              </a:tabLst>
            </a:pPr>
            <a:r>
              <a:rPr lang="uk-UA" sz="2400" cap="none" dirty="0">
                <a:effectLst/>
                <a:latin typeface="Times New Roman" panose="02020603050405020304" pitchFamily="18" charset="0"/>
                <a:ea typeface="Times New Roman" panose="02020603050405020304" pitchFamily="18" charset="0"/>
              </a:rPr>
              <a:t>Зміст інтегрованого курсу «Здоров’я, безпека та добробут» має відображати ціннісні орієнтири Нової української школи: унікальність й талановитість кожної дитини, відсутність дискримінації, формування цілісного світогляду, становлення вільної особистості, гармонійний фізичний та психоемоційний розвиток, добробут та безпека, утвердження людської гідності та доброчесності, визнання своєї ідентичності й активне громадянство.</a:t>
            </a:r>
            <a:endParaRPr lang="en-US" sz="2400" cap="none"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4094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12C39-4F91-2F36-79D1-9E34B1BA860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267D46-0C0A-18C9-B318-650C1D126450}"/>
              </a:ext>
            </a:extLst>
          </p:cNvPr>
          <p:cNvSpPr>
            <a:spLocks noGrp="1"/>
          </p:cNvSpPr>
          <p:nvPr>
            <p:ph type="title"/>
          </p:nvPr>
        </p:nvSpPr>
        <p:spPr>
          <a:xfrm>
            <a:off x="217968" y="324294"/>
            <a:ext cx="10396882" cy="905152"/>
          </a:xfrm>
        </p:spPr>
        <p:txBody>
          <a:bodyPr>
            <a:normAutofit/>
          </a:bodyPr>
          <a:lstStyle/>
          <a:p>
            <a:pPr algn="just">
              <a:tabLst>
                <a:tab pos="540385" algn="l"/>
              </a:tabLst>
            </a:pPr>
            <a:r>
              <a:rPr lang="uk-UA" sz="2400"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rPr>
              <a:t>Дослідницька компетентність:</a:t>
            </a:r>
            <a:endParaRPr lang="en-US" sz="2400" cap="none" dirty="0">
              <a:solidFill>
                <a:schemeClr val="tx1"/>
              </a:solidFill>
              <a:effectLst/>
              <a:latin typeface="Times New Roman" panose="02020603050405020304" pitchFamily="18" charset="0"/>
              <a:ea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17CF8190-AFC6-33AF-F224-A854E0EA3FD9}"/>
              </a:ext>
            </a:extLst>
          </p:cNvPr>
          <p:cNvSpPr>
            <a:spLocks noGrp="1"/>
          </p:cNvSpPr>
          <p:nvPr>
            <p:ph idx="1"/>
          </p:nvPr>
        </p:nvSpPr>
        <p:spPr>
          <a:xfrm>
            <a:off x="565239" y="1047619"/>
            <a:ext cx="11122176" cy="3562801"/>
          </a:xfrm>
        </p:spPr>
        <p:txBody>
          <a:bodyPr>
            <a:normAutofit/>
          </a:bodyPr>
          <a:lstStyle/>
          <a:p>
            <a:pPr marL="0" indent="0" algn="just">
              <a:lnSpc>
                <a:spcPct val="100000"/>
              </a:lnSpc>
              <a:spcBef>
                <a:spcPts val="0"/>
              </a:spcBef>
              <a:buNone/>
              <a:tabLst>
                <a:tab pos="540385" algn="l"/>
              </a:tabLst>
            </a:pPr>
            <a:r>
              <a:rPr lang="uk-UA" sz="2400" b="1" cap="none" dirty="0">
                <a:effectLst/>
                <a:latin typeface="Times New Roman" panose="02020603050405020304" pitchFamily="18" charset="0"/>
                <a:ea typeface="Times New Roman" panose="02020603050405020304" pitchFamily="18" charset="0"/>
              </a:rPr>
              <a:t>цілісна, інтегративна якість особистості, що поєднує в собі знання, уміння, навички, досвід діяльності дослідника і виявляється в готовності і здатності здійснювати дослідницьку діяльність з метою отримання нових знань шляхом застосування методів наукового пізнання, застосування творчого підходу в прийнятті рішень та оцінці результатів дослідницької діяльності</a:t>
            </a:r>
            <a:endParaRPr lang="en-US" sz="4000" b="1" cap="none"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tabLst>
                <a:tab pos="540385" algn="l"/>
              </a:tabLst>
            </a:pPr>
            <a:endParaRPr lang="en-US" sz="2400" cap="none"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724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0EBDAB-46CE-0FDD-84A4-D9280848419D}"/>
              </a:ext>
            </a:extLst>
          </p:cNvPr>
          <p:cNvSpPr>
            <a:spLocks noGrp="1"/>
          </p:cNvSpPr>
          <p:nvPr>
            <p:ph type="title"/>
          </p:nvPr>
        </p:nvSpPr>
        <p:spPr>
          <a:xfrm>
            <a:off x="619699" y="344277"/>
            <a:ext cx="10396882" cy="1151965"/>
          </a:xfrm>
        </p:spPr>
        <p:txBody>
          <a:bodyPr>
            <a:normAutofit fontScale="90000"/>
          </a:bodyPr>
          <a:lstStyle/>
          <a:p>
            <a:r>
              <a:rPr lang="uk-UA" b="1" dirty="0">
                <a:solidFill>
                  <a:schemeClr val="accent1">
                    <a:lumMod val="75000"/>
                  </a:schemeClr>
                </a:solidFill>
                <a:latin typeface="Times New Roman" panose="02020603050405020304" pitchFamily="18" charset="0"/>
                <a:cs typeface="Times New Roman" panose="02020603050405020304" pitchFamily="18" charset="0"/>
              </a:rPr>
              <a:t>Завдання дослідницької діяльності</a:t>
            </a:r>
            <a:endParaRPr lang="en-US"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5" name="Місце для вмісту 2">
            <a:extLst>
              <a:ext uri="{FF2B5EF4-FFF2-40B4-BE49-F238E27FC236}">
                <a16:creationId xmlns:a16="http://schemas.microsoft.com/office/drawing/2014/main" id="{99F74215-E57F-9FDE-0998-5608CA95F6EA}"/>
              </a:ext>
            </a:extLst>
          </p:cNvPr>
          <p:cNvGraphicFramePr>
            <a:graphicFrameLocks noGrp="1"/>
          </p:cNvGraphicFramePr>
          <p:nvPr>
            <p:ph idx="1"/>
            <p:extLst>
              <p:ext uri="{D42A27DB-BD31-4B8C-83A1-F6EECF244321}">
                <p14:modId xmlns:p14="http://schemas.microsoft.com/office/powerpoint/2010/main" val="958234501"/>
              </p:ext>
            </p:extLst>
          </p:nvPr>
        </p:nvGraphicFramePr>
        <p:xfrm>
          <a:off x="560340" y="1607326"/>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787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7D4A33-F35A-FBF8-F18F-393BED6EBE15}"/>
              </a:ext>
            </a:extLst>
          </p:cNvPr>
          <p:cNvSpPr>
            <a:spLocks noGrp="1"/>
          </p:cNvSpPr>
          <p:nvPr>
            <p:ph type="title"/>
          </p:nvPr>
        </p:nvSpPr>
        <p:spPr/>
        <p:txBody>
          <a:bodyPr/>
          <a:lstStyle/>
          <a:p>
            <a:r>
              <a:rPr lang="uk-UA"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rPr>
              <a:t>Дослідницьке навчання</a:t>
            </a:r>
            <a:endParaRPr lang="en-US" b="1" dirty="0">
              <a:solidFill>
                <a:schemeClr val="accent1">
                  <a:lumMod val="75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6A9B9DAD-4D12-4661-143C-52986BF7F61F}"/>
              </a:ext>
            </a:extLst>
          </p:cNvPr>
          <p:cNvSpPr>
            <a:spLocks noGrp="1"/>
          </p:cNvSpPr>
          <p:nvPr>
            <p:ph idx="1"/>
          </p:nvPr>
        </p:nvSpPr>
        <p:spPr>
          <a:xfrm>
            <a:off x="838200" y="2011680"/>
            <a:ext cx="8380228" cy="2826134"/>
          </a:xfrm>
        </p:spPr>
        <p:txBody>
          <a:bodyPr>
            <a:normAutofit/>
          </a:bodyPr>
          <a:lstStyle/>
          <a:p>
            <a:pPr marL="0" indent="0">
              <a:buNone/>
            </a:pPr>
            <a:r>
              <a:rPr lang="ru-RU" sz="3200" b="1" i="0" cap="none" dirty="0" err="1">
                <a:effectLst/>
                <a:latin typeface="Times New Roman" panose="02020603050405020304" pitchFamily="18" charset="0"/>
                <a:cs typeface="Times New Roman" panose="02020603050405020304" pitchFamily="18" charset="0"/>
              </a:rPr>
              <a:t>передбачає</a:t>
            </a:r>
            <a:r>
              <a:rPr lang="ru-RU" sz="3200" b="1" cap="none" dirty="0">
                <a:latin typeface="Times New Roman" panose="02020603050405020304" pitchFamily="18" charset="0"/>
                <a:cs typeface="Times New Roman" panose="02020603050405020304" pitchFamily="18" charset="0"/>
              </a:rPr>
              <a:t> </a:t>
            </a:r>
            <a:r>
              <a:rPr lang="ru-RU" sz="3200" b="1" cap="none" dirty="0" err="1">
                <a:latin typeface="Times New Roman" panose="02020603050405020304" pitchFamily="18" charset="0"/>
                <a:cs typeface="Times New Roman" panose="02020603050405020304" pitchFamily="18" charset="0"/>
              </a:rPr>
              <a:t>оволодіння</a:t>
            </a:r>
            <a:r>
              <a:rPr lang="ru-RU" sz="3200" b="1" cap="none" dirty="0">
                <a:latin typeface="Times New Roman" panose="02020603050405020304" pitchFamily="18" charset="0"/>
                <a:cs typeface="Times New Roman" panose="02020603050405020304" pitchFamily="18" charset="0"/>
              </a:rPr>
              <a:t> методами </a:t>
            </a:r>
            <a:r>
              <a:rPr lang="ru-RU" sz="3200" b="1" cap="none" dirty="0" err="1">
                <a:latin typeface="Times New Roman" panose="02020603050405020304" pitchFamily="18" charset="0"/>
                <a:cs typeface="Times New Roman" panose="02020603050405020304" pitchFamily="18" charset="0"/>
              </a:rPr>
              <a:t>наукового</a:t>
            </a:r>
            <a:r>
              <a:rPr lang="ru-RU" sz="3200" b="1" cap="none" dirty="0">
                <a:latin typeface="Times New Roman" panose="02020603050405020304" pitchFamily="18" charset="0"/>
                <a:cs typeface="Times New Roman" panose="02020603050405020304" pitchFamily="18" charset="0"/>
              </a:rPr>
              <a:t> </a:t>
            </a:r>
            <a:r>
              <a:rPr lang="ru-RU" sz="3200" b="1" cap="none" dirty="0" err="1">
                <a:latin typeface="Times New Roman" panose="02020603050405020304" pitchFamily="18" charset="0"/>
                <a:cs typeface="Times New Roman" panose="02020603050405020304" pitchFamily="18" charset="0"/>
              </a:rPr>
              <a:t>пізнання</a:t>
            </a:r>
            <a:r>
              <a:rPr lang="ru-RU" sz="3200" b="1" cap="none" dirty="0">
                <a:latin typeface="Times New Roman" panose="02020603050405020304" pitchFamily="18" charset="0"/>
                <a:cs typeface="Times New Roman" panose="02020603050405020304" pitchFamily="18" charset="0"/>
              </a:rPr>
              <a:t>, </a:t>
            </a:r>
            <a:r>
              <a:rPr lang="ru-RU" sz="3200" b="1" cap="none" dirty="0" err="1">
                <a:latin typeface="Times New Roman" panose="02020603050405020304" pitchFamily="18" charset="0"/>
                <a:cs typeface="Times New Roman" panose="02020603050405020304" pitchFamily="18" charset="0"/>
              </a:rPr>
              <a:t>творче</a:t>
            </a:r>
            <a:r>
              <a:rPr lang="ru-RU" sz="3200" b="1" cap="none" dirty="0">
                <a:latin typeface="Times New Roman" panose="02020603050405020304" pitchFamily="18" charset="0"/>
                <a:cs typeface="Times New Roman" panose="02020603050405020304" pitchFamily="18" charset="0"/>
              </a:rPr>
              <a:t> </a:t>
            </a:r>
            <a:r>
              <a:rPr lang="ru-RU" sz="3200" b="1" i="0" cap="none" dirty="0" err="1">
                <a:effectLst/>
                <a:latin typeface="Times New Roman" panose="02020603050405020304" pitchFamily="18" charset="0"/>
                <a:cs typeface="Times New Roman" panose="02020603050405020304" pitchFamily="18" charset="0"/>
              </a:rPr>
              <a:t>застосування</a:t>
            </a:r>
            <a:r>
              <a:rPr lang="ru-RU" sz="3200" b="1" i="0" cap="none" dirty="0">
                <a:effectLst/>
                <a:latin typeface="Times New Roman" panose="02020603050405020304" pitchFamily="18" charset="0"/>
                <a:cs typeface="Times New Roman" panose="02020603050405020304" pitchFamily="18" charset="0"/>
              </a:rPr>
              <a:t> </a:t>
            </a:r>
            <a:r>
              <a:rPr lang="ru-RU" sz="3200" b="1" i="0" cap="none" dirty="0" err="1">
                <a:effectLst/>
                <a:latin typeface="Times New Roman" panose="02020603050405020304" pitchFamily="18" charset="0"/>
                <a:cs typeface="Times New Roman" panose="02020603050405020304" pitchFamily="18" charset="0"/>
              </a:rPr>
              <a:t>знань</a:t>
            </a:r>
            <a:r>
              <a:rPr lang="ru-RU" sz="3200" b="1" i="0" cap="none" dirty="0">
                <a:effectLst/>
                <a:latin typeface="Times New Roman" panose="02020603050405020304" pitchFamily="18" charset="0"/>
                <a:cs typeface="Times New Roman" panose="02020603050405020304" pitchFamily="18" charset="0"/>
              </a:rPr>
              <a:t>, </a:t>
            </a:r>
            <a:r>
              <a:rPr lang="ru-RU" sz="3200" b="1" i="0" cap="none" dirty="0" err="1">
                <a:effectLst/>
                <a:latin typeface="Times New Roman" panose="02020603050405020304" pitchFamily="18" charset="0"/>
                <a:cs typeface="Times New Roman" panose="02020603050405020304" pitchFamily="18" charset="0"/>
              </a:rPr>
              <a:t>формування</a:t>
            </a:r>
            <a:r>
              <a:rPr lang="ru-RU" sz="3200" b="1" i="0" cap="none" dirty="0">
                <a:effectLst/>
                <a:latin typeface="Times New Roman" panose="02020603050405020304" pitchFamily="18" charset="0"/>
                <a:cs typeface="Times New Roman" panose="02020603050405020304" pitchFamily="18" charset="0"/>
              </a:rPr>
              <a:t> </a:t>
            </a:r>
            <a:r>
              <a:rPr lang="ru-RU" sz="3200" b="1" i="0" cap="none" dirty="0" err="1">
                <a:effectLst/>
                <a:latin typeface="Times New Roman" panose="02020603050405020304" pitchFamily="18" charset="0"/>
                <a:cs typeface="Times New Roman" panose="02020603050405020304" pitchFamily="18" charset="0"/>
              </a:rPr>
              <a:t>досвіду</a:t>
            </a:r>
            <a:r>
              <a:rPr lang="ru-RU" sz="3200" b="1" i="0" cap="none" dirty="0">
                <a:effectLst/>
                <a:latin typeface="Times New Roman" panose="02020603050405020304" pitchFamily="18" charset="0"/>
                <a:cs typeface="Times New Roman" panose="02020603050405020304" pitchFamily="18" charset="0"/>
              </a:rPr>
              <a:t> </a:t>
            </a:r>
            <a:r>
              <a:rPr lang="ru-RU" sz="3200" b="1" i="0" cap="none" dirty="0" err="1">
                <a:effectLst/>
                <a:latin typeface="Times New Roman" panose="02020603050405020304" pitchFamily="18" charset="0"/>
                <a:cs typeface="Times New Roman" panose="02020603050405020304" pitchFamily="18" charset="0"/>
              </a:rPr>
              <a:t>самостійного</a:t>
            </a:r>
            <a:r>
              <a:rPr lang="ru-RU" sz="3200" b="1" i="0" cap="none" dirty="0">
                <a:effectLst/>
                <a:latin typeface="Times New Roman" panose="02020603050405020304" pitchFamily="18" charset="0"/>
                <a:cs typeface="Times New Roman" panose="02020603050405020304" pitchFamily="18" charset="0"/>
              </a:rPr>
              <a:t> </a:t>
            </a:r>
            <a:r>
              <a:rPr lang="ru-RU" sz="3200" b="1" i="0" cap="none" dirty="0" err="1">
                <a:effectLst/>
                <a:latin typeface="Times New Roman" panose="02020603050405020304" pitchFamily="18" charset="0"/>
                <a:cs typeface="Times New Roman" panose="02020603050405020304" pitchFamily="18" charset="0"/>
              </a:rPr>
              <a:t>наукового</a:t>
            </a:r>
            <a:r>
              <a:rPr lang="ru-RU" sz="3200" b="1" i="0" cap="none" dirty="0">
                <a:effectLst/>
                <a:latin typeface="Times New Roman" panose="02020603050405020304" pitchFamily="18" charset="0"/>
                <a:cs typeface="Times New Roman" panose="02020603050405020304" pitchFamily="18" charset="0"/>
              </a:rPr>
              <a:t> </a:t>
            </a:r>
            <a:r>
              <a:rPr lang="ru-RU" sz="3200" b="1" i="0" cap="none" dirty="0" err="1">
                <a:effectLst/>
                <a:latin typeface="Times New Roman" panose="02020603050405020304" pitchFamily="18" charset="0"/>
                <a:cs typeface="Times New Roman" panose="02020603050405020304" pitchFamily="18" charset="0"/>
              </a:rPr>
              <a:t>пошуку</a:t>
            </a:r>
            <a:endParaRPr lang="en-US" sz="32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08732"/>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BrushVTI">
  <a:themeElements>
    <a:clrScheme name="AnalogousFromLightSeedRightStep">
      <a:dk1>
        <a:srgbClr val="000000"/>
      </a:dk1>
      <a:lt1>
        <a:srgbClr val="FFFFFF"/>
      </a:lt1>
      <a:dk2>
        <a:srgbClr val="313820"/>
      </a:dk2>
      <a:lt2>
        <a:srgbClr val="E2E8E5"/>
      </a:lt2>
      <a:accent1>
        <a:srgbClr val="C894AD"/>
      </a:accent1>
      <a:accent2>
        <a:srgbClr val="BC7C80"/>
      </a:accent2>
      <a:accent3>
        <a:srgbClr val="C29C87"/>
      </a:accent3>
      <a:accent4>
        <a:srgbClr val="B1A375"/>
      </a:accent4>
      <a:accent5>
        <a:srgbClr val="9FA87C"/>
      </a:accent5>
      <a:accent6>
        <a:srgbClr val="89AC71"/>
      </a:accent6>
      <a:hlink>
        <a:srgbClr val="579074"/>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Основна подія">
  <a:themeElements>
    <a:clrScheme name="Основна подія">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Основна подія">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сновна подія">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210</TotalTime>
  <Words>1598</Words>
  <Application>Microsoft Office PowerPoint</Application>
  <PresentationFormat>Широкий екран</PresentationFormat>
  <Paragraphs>150</Paragraphs>
  <Slides>26</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2</vt:i4>
      </vt:variant>
      <vt:variant>
        <vt:lpstr>Заголовки слайдів</vt:lpstr>
      </vt:variant>
      <vt:variant>
        <vt:i4>26</vt:i4>
      </vt:variant>
    </vt:vector>
  </HeadingPairs>
  <TitlesOfParts>
    <vt:vector size="33" baseType="lpstr">
      <vt:lpstr>Arial</vt:lpstr>
      <vt:lpstr>Calibri</vt:lpstr>
      <vt:lpstr>Century Gothic</vt:lpstr>
      <vt:lpstr>Impact</vt:lpstr>
      <vt:lpstr>Times New Roman</vt:lpstr>
      <vt:lpstr>BrushVTI</vt:lpstr>
      <vt:lpstr>Основна подія</vt:lpstr>
      <vt:lpstr>ОРГАНІЗАЦІЯ НАВЧАННЯ БІОЛОГІЇ ТА ОСНОВ ЗДОРОВ’Я</vt:lpstr>
      <vt:lpstr>Нормативні документи:</vt:lpstr>
      <vt:lpstr>Метою природничої освітньої галузі є формування в учнів природничо-наукової компетентності як базової та відповідних предметних компетентностей як обов’язкової складової загальної культури особистості і розвитку її творчого потенціалу на основі компетентнісного, діяльнісного, інтегративного, особистісно-орієнтованого, дослідницького, проблемно-ситуативного, диференційованого та рефлексивного підходів до освітнього процесу.</vt:lpstr>
      <vt:lpstr>Мета навчального предмета «Біологія» (7-9 класи) визначається метою природничої освітньої галузі й спрямована на формування особистості учня, який: знає та розуміє основні закономірності живої природи, володіє певними вміннями її дослідження, виявляє допитливість у пізнанні живої природи, усвідомлює цілісність природничо-наукової картини світу, оцінює вплив біології і біотехнологій на сталий розвиток суспільства, оцінює можливі наслідки людської діяльності в природі, відповідально взаємодіє з довкіллям. </vt:lpstr>
      <vt:lpstr>Метою навчання інтегрованого курсу «Здоров’я, безпека та добробут» та «Основ здоров’я» є формування в учнів відповідальності за здоров’я, добробут, безпеку та навколишнє середовище, їх соціальної залученості та активності через формування здорового способу життя, життєвих навичок, впевненості в собі, розвиток підприємливості, фінансової грамотності, активного громадянства, доброчесності для безпеки, добробуту та сталого розвитку. </vt:lpstr>
      <vt:lpstr>Методика проведення уроків Біології, інтегрованого курсу «Здоров’я, безпека та добробут», Основ здоров’я має базуватися на засадах сучасної педагогіки партнерства, співпраці, співтворчості всіх учасників освітнього процесу (учнів, педагогів, сім’ї та громади), що передбачає використання особистісного діалогу як домінуючої форми навчального спілкування, спонукання до обміну думок, вражень, моделювання життєвих ситуацій; включає спеціально сконструйовані ситуації вибору, авансування успіху, самоаналізу, самооцінки та самопізнання.</vt:lpstr>
      <vt:lpstr>Дослідницька компетентність:</vt:lpstr>
      <vt:lpstr>Завдання дослідницької діяльності</vt:lpstr>
      <vt:lpstr>Дослідницьке навчання</vt:lpstr>
      <vt:lpstr>Вміння, які формує дослідницька діяльність</vt:lpstr>
      <vt:lpstr>ФОРМИ й методи дослідницького навчання</vt:lpstr>
      <vt:lpstr>Напрями дослідницької діяльності учнів</vt:lpstr>
      <vt:lpstr>Роль учителя у дослідницькому навчанні</vt:lpstr>
      <vt:lpstr>Організація та робота на екологічній стежці</vt:lpstr>
      <vt:lpstr>Картосхема екологічної стежки</vt:lpstr>
      <vt:lpstr>Презентація PowerPoint</vt:lpstr>
      <vt:lpstr>Інноваційні технології навчання</vt:lpstr>
      <vt:lpstr>інтерактивні технології навчання</vt:lpstr>
      <vt:lpstr>кредо інтерактивного навчання</vt:lpstr>
      <vt:lpstr>Інтерактивні технології навчання</vt:lpstr>
      <vt:lpstr>Інтерактивні колективно-групового навчання</vt:lpstr>
      <vt:lpstr>Інтерактивні технології кооперативного навчання</vt:lpstr>
      <vt:lpstr>Технології ситуативного моделювання</vt:lpstr>
      <vt:lpstr>Технології опрацювання дискусійних питань</vt:lpstr>
      <vt:lpstr>Підсумок  Завдання закладу освіти – не лише надати учням певні знання, елементарні вміння, але й навчити їх використовувати, творчо реалізувати при необхідності. Основне завдання – готувати здобувача освіти до самостійного життя, вчити самостійно здобувати знання, планувати свій розвиток.  </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Natali</dc:creator>
  <cp:lastModifiedBy>Natali</cp:lastModifiedBy>
  <cp:revision>22</cp:revision>
  <dcterms:created xsi:type="dcterms:W3CDTF">2024-09-23T20:45:33Z</dcterms:created>
  <dcterms:modified xsi:type="dcterms:W3CDTF">2024-10-13T06:04:49Z</dcterms:modified>
</cp:coreProperties>
</file>